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8" r:id="rId2"/>
  </p:sldMasterIdLst>
  <p:sldIdLst>
    <p:sldId id="285" r:id="rId3"/>
    <p:sldId id="286" r:id="rId4"/>
    <p:sldId id="287" r:id="rId5"/>
    <p:sldId id="313" r:id="rId6"/>
    <p:sldId id="314" r:id="rId7"/>
    <p:sldId id="315" r:id="rId8"/>
    <p:sldId id="316" r:id="rId9"/>
    <p:sldId id="317" r:id="rId10"/>
    <p:sldId id="318" r:id="rId11"/>
    <p:sldId id="319" r:id="rId12"/>
    <p:sldId id="320" r:id="rId13"/>
    <p:sldId id="321" r:id="rId14"/>
    <p:sldId id="322" r:id="rId15"/>
    <p:sldId id="323" r:id="rId16"/>
    <p:sldId id="298" r:id="rId17"/>
    <p:sldId id="271" r:id="rId18"/>
    <p:sldId id="280" r:id="rId19"/>
    <p:sldId id="28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AAEBA7D0-9160-4F01-9151-EB312F3511D0}">
          <p14:sldIdLst>
            <p14:sldId id="285"/>
            <p14:sldId id="286"/>
            <p14:sldId id="287"/>
            <p14:sldId id="313"/>
            <p14:sldId id="314"/>
            <p14:sldId id="315"/>
            <p14:sldId id="316"/>
            <p14:sldId id="317"/>
            <p14:sldId id="318"/>
            <p14:sldId id="319"/>
            <p14:sldId id="320"/>
            <p14:sldId id="321"/>
            <p14:sldId id="322"/>
            <p14:sldId id="323"/>
            <p14:sldId id="298"/>
          </p14:sldIdLst>
        </p14:section>
        <p14:section name="标注页" id="{4F6F5A76-2E03-48C5-B877-8BAC8FA13C20}">
          <p14:sldIdLst>
            <p14:sldId id="271"/>
            <p14:sldId id="280"/>
            <p14:sldId id="2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6CFB"/>
    <a:srgbClr val="0D8CFE"/>
    <a:srgbClr val="C57F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showGuides="1">
      <p:cViewPr>
        <p:scale>
          <a:sx n="33" d="100"/>
          <a:sy n="33" d="100"/>
        </p:scale>
        <p:origin x="2868" y="15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556CFB"/>
            </a:solidFill>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A27-4A58-8E45-C458D69DB3A2}"/>
            </c:ext>
          </c:extLst>
        </c:ser>
        <c:ser>
          <c:idx val="1"/>
          <c:order val="1"/>
          <c:tx>
            <c:strRef>
              <c:f>Sheet1!$C$1</c:f>
              <c:strCache>
                <c:ptCount val="1"/>
                <c:pt idx="0">
                  <c:v>系列 2</c:v>
                </c:pt>
              </c:strCache>
            </c:strRef>
          </c:tx>
          <c:spPr>
            <a:solidFill>
              <a:schemeClr val="bg1"/>
            </a:solidFill>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A27-4A58-8E45-C458D69DB3A2}"/>
            </c:ext>
          </c:extLst>
        </c:ser>
        <c:ser>
          <c:idx val="2"/>
          <c:order val="2"/>
          <c:tx>
            <c:strRef>
              <c:f>Sheet1!$D$1</c:f>
              <c:strCache>
                <c:ptCount val="1"/>
                <c:pt idx="0">
                  <c:v>系列 3</c:v>
                </c:pt>
              </c:strCache>
            </c:strRef>
          </c:tx>
          <c:spPr>
            <a:solidFill>
              <a:srgbClr val="FEB834"/>
            </a:solidFill>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A27-4A58-8E45-C458D69DB3A2}"/>
            </c:ext>
          </c:extLst>
        </c:ser>
        <c:dLbls>
          <c:showLegendKey val="0"/>
          <c:showVal val="0"/>
          <c:showCatName val="0"/>
          <c:showSerName val="0"/>
          <c:showPercent val="0"/>
          <c:showBubbleSize val="0"/>
        </c:dLbls>
        <c:gapWidth val="100"/>
        <c:axId val="120744960"/>
        <c:axId val="120849536"/>
      </c:barChart>
      <c:catAx>
        <c:axId val="120744960"/>
        <c:scaling>
          <c:orientation val="minMax"/>
        </c:scaling>
        <c:delete val="0"/>
        <c:axPos val="b"/>
        <c:numFmt formatCode="General" sourceLinked="0"/>
        <c:majorTickMark val="out"/>
        <c:minorTickMark val="none"/>
        <c:tickLblPos val="nextTo"/>
        <c:txPr>
          <a:bodyPr rot="-60000000" vert="horz"/>
          <a:lstStyle/>
          <a:p>
            <a:pPr>
              <a:defRPr/>
            </a:pPr>
            <a:endParaRPr lang="zh-CN"/>
          </a:p>
        </c:txPr>
        <c:crossAx val="120849536"/>
        <c:crosses val="autoZero"/>
        <c:auto val="1"/>
        <c:lblAlgn val="ctr"/>
        <c:lblOffset val="100"/>
        <c:noMultiLvlLbl val="0"/>
      </c:catAx>
      <c:valAx>
        <c:axId val="120849536"/>
        <c:scaling>
          <c:orientation val="minMax"/>
        </c:scaling>
        <c:delete val="0"/>
        <c:axPos val="l"/>
        <c:numFmt formatCode="General" sourceLinked="1"/>
        <c:majorTickMark val="out"/>
        <c:minorTickMark val="none"/>
        <c:tickLblPos val="nextTo"/>
        <c:txPr>
          <a:bodyPr rot="-60000000" vert="horz"/>
          <a:lstStyle/>
          <a:p>
            <a:pPr>
              <a:defRPr/>
            </a:pPr>
            <a:endParaRPr lang="zh-CN"/>
          </a:p>
        </c:txPr>
        <c:crossAx val="120744960"/>
        <c:crosses val="autoZero"/>
        <c:crossBetween val="between"/>
      </c:valAx>
    </c:plotArea>
    <c:plotVisOnly val="1"/>
    <c:dispBlanksAs val="gap"/>
    <c:showDLblsOverMax val="0"/>
  </c:chart>
  <c:txPr>
    <a:bodyPr/>
    <a:lstStyle/>
    <a:p>
      <a:pPr>
        <a:defRPr lang="zh-CN" sz="1100">
          <a:latin typeface="+mn-lt"/>
          <a:sym typeface="+mn-lt"/>
        </a:defRPr>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2.jpg"/><Relationship Id="rId5" Type="http://schemas.openxmlformats.org/officeDocument/2006/relationships/image" Target="../media/image11.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934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30255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8" name="OfficePLUS-1">
            <a:hlinkClick r:id="rId2"/>
            <a:extLst>
              <a:ext uri="{FF2B5EF4-FFF2-40B4-BE49-F238E27FC236}">
                <a16:creationId xmlns:a16="http://schemas.microsoft.com/office/drawing/2014/main" id="{72B76180-DAF0-45AB-9383-22CA5F9EA4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1119224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a:hlinkClick r:id="rId2"/>
            <a:extLst>
              <a:ext uri="{FF2B5EF4-FFF2-40B4-BE49-F238E27FC236}">
                <a16:creationId xmlns:a16="http://schemas.microsoft.com/office/drawing/2014/main" id="{AC6986B9-0F11-4642-B1DC-BAE19C5A2D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8238" y="333375"/>
            <a:ext cx="1828800" cy="243840"/>
          </a:xfrm>
          <a:prstGeom prst="rect">
            <a:avLst/>
          </a:prstGeom>
        </p:spPr>
      </p:pic>
    </p:spTree>
    <p:extLst>
      <p:ext uri="{BB962C8B-B14F-4D97-AF65-F5344CB8AC3E}">
        <p14:creationId xmlns:p14="http://schemas.microsoft.com/office/powerpoint/2010/main" val="9102432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5" name="OfficePLUS-1">
            <a:hlinkClick r:id="rId2"/>
            <a:extLst>
              <a:ext uri="{FF2B5EF4-FFF2-40B4-BE49-F238E27FC236}">
                <a16:creationId xmlns:a16="http://schemas.microsoft.com/office/drawing/2014/main" id="{2C3DB625-003F-40E7-8639-450F976A4C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263734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pic>
        <p:nvPicPr>
          <p:cNvPr id="7" name="OfficePLUS-1">
            <a:hlinkClick r:id="rId2"/>
            <a:extLst>
              <a:ext uri="{FF2B5EF4-FFF2-40B4-BE49-F238E27FC236}">
                <a16:creationId xmlns:a16="http://schemas.microsoft.com/office/drawing/2014/main" id="{4AA0F2D5-31C9-4632-B4D1-970E455438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907495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63608"/>
            <a:ext cx="7074345" cy="3933321"/>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英文 </a:t>
            </a:r>
            <a:r>
              <a:rPr lang="zh-CN" altLang="en-US" sz="1400" dirty="0">
                <a:solidFill>
                  <a:srgbClr val="FFFFFF"/>
                </a:solidFill>
                <a:latin typeface="Segoe UI Light"/>
                <a:ea typeface="微软雅黑" charset="0"/>
                <a:cs typeface="Segoe UI Light"/>
              </a:rPr>
              <a:t>微软雅黑</a:t>
            </a:r>
            <a:r>
              <a:rPr lang="en-US" altLang="zh-CN" sz="1400" dirty="0">
                <a:solidFill>
                  <a:srgbClr val="FFFFFF"/>
                </a:solidFill>
                <a:latin typeface="Segoe UI Light"/>
                <a:ea typeface="微软雅黑" charset="0"/>
                <a:cs typeface="Segoe UI Light"/>
              </a:rPr>
              <a:t>Light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a:t>
            </a:r>
            <a:r>
              <a:rPr lang="en-US" altLang="zh-CN" sz="1400" dirty="0">
                <a:solidFill>
                  <a:srgbClr val="FFFFFF"/>
                </a:solidFill>
                <a:latin typeface="Segoe UI Light"/>
                <a:ea typeface="微软雅黑"/>
                <a:cs typeface="Segoe UI Light"/>
              </a:rPr>
              <a:t> </a:t>
            </a:r>
            <a:r>
              <a:rPr lang="zh-CN" altLang="en-US" sz="1400" dirty="0">
                <a:solidFill>
                  <a:srgbClr val="FFFFFF"/>
                </a:solidFill>
                <a:latin typeface="Segoe UI Light"/>
                <a:ea typeface="微软雅黑"/>
                <a:cs typeface="Segoe UI Light"/>
              </a:rPr>
              <a:t>微软雅黑 阿里巴巴普惠体</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1.5</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mn-ea"/>
                <a:cs typeface="Segoe UI Light"/>
              </a:rPr>
              <a:t>pexels.com </a:t>
            </a:r>
          </a:p>
          <a:p>
            <a:pPr defTabSz="609585">
              <a:lnSpc>
                <a:spcPct val="130000"/>
              </a:lnSpc>
            </a:pPr>
            <a:r>
              <a:rPr lang="zh-CN" altLang="en-US" sz="1400" dirty="0">
                <a:solidFill>
                  <a:srgbClr val="FFFFFF"/>
                </a:solidFill>
                <a:latin typeface="Segoe UI Light"/>
                <a:ea typeface="+mn-ea"/>
                <a:cs typeface="Segoe UI Light"/>
              </a:rPr>
              <a:t>插画源：</a:t>
            </a:r>
            <a:r>
              <a:rPr lang="en-US" altLang="zh-CN" sz="1400" dirty="0">
                <a:solidFill>
                  <a:srgbClr val="FFFFFF"/>
                </a:solidFill>
                <a:latin typeface="Segoe UI Light"/>
                <a:ea typeface="+mn-ea"/>
                <a:cs typeface="Segoe UI Light"/>
              </a:rPr>
              <a:t>stories.freepik.com/</a:t>
            </a: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a:solidFill>
                  <a:prstClr val="white"/>
                </a:solidFill>
                <a:latin typeface="Segoe UI Light"/>
                <a:ea typeface="微软雅黑" charset="0"/>
                <a:cs typeface="Segoe UI Light"/>
              </a:rPr>
              <a:t>OfficePLUS</a:t>
            </a:r>
            <a:endParaRPr lang="zh-CN" altLang="en-US" sz="100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224563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850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38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976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4124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59160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OfficePLUS.cn-1">
            <a:extLst>
              <a:ext uri="{FF2B5EF4-FFF2-40B4-BE49-F238E27FC236}">
                <a16:creationId xmlns:a16="http://schemas.microsoft.com/office/drawing/2014/main" id="{927C067C-5380-4E97-84A7-8F5ACAB46B00}"/>
              </a:ext>
            </a:extLst>
          </p:cNvPr>
          <p:cNvGrpSpPr/>
          <p:nvPr/>
        </p:nvGrpSpPr>
        <p:grpSpPr>
          <a:xfrm>
            <a:off x="247650" y="228600"/>
            <a:ext cx="11696700" cy="6400800"/>
            <a:chOff x="247650" y="228600"/>
            <a:chExt cx="11696700" cy="6400800"/>
          </a:xfrm>
        </p:grpSpPr>
        <p:sp>
          <p:nvSpPr>
            <p:cNvPr id="13" name="OfficePLUS.cn-1-1">
              <a:extLst>
                <a:ext uri="{FF2B5EF4-FFF2-40B4-BE49-F238E27FC236}">
                  <a16:creationId xmlns:a16="http://schemas.microsoft.com/office/drawing/2014/main" id="{C65C3782-182B-4ED5-9C78-3A897C695B5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4" name="OfficePLUS.cn-1-2">
              <a:extLst>
                <a:ext uri="{FF2B5EF4-FFF2-40B4-BE49-F238E27FC236}">
                  <a16:creationId xmlns:a16="http://schemas.microsoft.com/office/drawing/2014/main" id="{44F1A156-E467-4E22-82AF-3C0F3E34735D}"/>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pic>
        <p:nvPicPr>
          <p:cNvPr id="3" name="OfficePLUS.cn-2">
            <a:hlinkClick r:id="rId3"/>
            <a:extLst>
              <a:ext uri="{FF2B5EF4-FFF2-40B4-BE49-F238E27FC236}">
                <a16:creationId xmlns:a16="http://schemas.microsoft.com/office/drawing/2014/main" id="{6CD057AE-007C-4C3C-913E-A690767DC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38" y="2035175"/>
            <a:ext cx="1828800" cy="243840"/>
          </a:xfrm>
          <a:prstGeom prst="rect">
            <a:avLst/>
          </a:prstGeom>
        </p:spPr>
      </p:pic>
      <p:pic>
        <p:nvPicPr>
          <p:cNvPr id="5" name="OfficePLUS.cn-3">
            <a:extLst>
              <a:ext uri="{FF2B5EF4-FFF2-40B4-BE49-F238E27FC236}">
                <a16:creationId xmlns:a16="http://schemas.microsoft.com/office/drawing/2014/main" id="{DBBC676C-ED9F-46CA-A6C7-F445EADE7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0175" y="428625"/>
            <a:ext cx="6705600" cy="6705600"/>
          </a:xfrm>
          <a:prstGeom prst="rect">
            <a:avLst/>
          </a:prstGeom>
        </p:spPr>
      </p:pic>
      <p:sp>
        <p:nvSpPr>
          <p:cNvPr id="10" name="OfficePLUS.cn-4">
            <a:extLst>
              <a:ext uri="{FF2B5EF4-FFF2-40B4-BE49-F238E27FC236}">
                <a16:creationId xmlns:a16="http://schemas.microsoft.com/office/drawing/2014/main" id="{76A5F04C-13B0-4730-8656-A62CE7BE189D}"/>
              </a:ext>
            </a:extLst>
          </p:cNvPr>
          <p:cNvSpPr txBox="1"/>
          <p:nvPr/>
        </p:nvSpPr>
        <p:spPr>
          <a:xfrm>
            <a:off x="495300" y="2551837"/>
            <a:ext cx="7035800" cy="1754326"/>
          </a:xfrm>
          <a:prstGeom prst="rect">
            <a:avLst/>
          </a:prstGeom>
          <a:noFill/>
        </p:spPr>
        <p:txBody>
          <a:bodyPr wrap="square" rtlCol="0">
            <a:spAutoFit/>
          </a:bodyPr>
          <a:lstStyle/>
          <a:p>
            <a:r>
              <a:rPr lang="zh-CN" altLang="en-US" sz="5400" dirty="0">
                <a:ea typeface="阿里巴巴普惠体 B" panose="00020600040101010101" pitchFamily="18" charset="-122"/>
                <a:cs typeface="阿里巴巴普惠体 B" panose="00020600040101010101" pitchFamily="18" charset="-122"/>
                <a:sym typeface="+mn-lt"/>
              </a:rPr>
              <a:t>互联网行业</a:t>
            </a:r>
            <a:endParaRPr lang="en-US" altLang="zh-CN" sz="5400" dirty="0">
              <a:ea typeface="阿里巴巴普惠体 B" panose="00020600040101010101" pitchFamily="18" charset="-122"/>
              <a:cs typeface="阿里巴巴普惠体 B" panose="00020600040101010101" pitchFamily="18" charset="-122"/>
              <a:sym typeface="+mn-lt"/>
            </a:endParaRPr>
          </a:p>
          <a:p>
            <a:r>
              <a:rPr lang="zh-CN" altLang="en-US" sz="5400" dirty="0">
                <a:solidFill>
                  <a:srgbClr val="556CFB"/>
                </a:solidFill>
                <a:ea typeface="阿里巴巴普惠体 B" panose="00020600040101010101" pitchFamily="18" charset="-122"/>
                <a:cs typeface="阿里巴巴普惠体 B" panose="00020600040101010101" pitchFamily="18" charset="-122"/>
                <a:sym typeface="+mn-lt"/>
              </a:rPr>
              <a:t>插画风通用模板</a:t>
            </a:r>
          </a:p>
        </p:txBody>
      </p:sp>
      <p:sp>
        <p:nvSpPr>
          <p:cNvPr id="11" name="OfficePLUS.cn-5">
            <a:extLst>
              <a:ext uri="{FF2B5EF4-FFF2-40B4-BE49-F238E27FC236}">
                <a16:creationId xmlns:a16="http://schemas.microsoft.com/office/drawing/2014/main" id="{6E1B66AB-3BC9-47F0-9D52-53C6505F898D}"/>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2" name="OfficePLUS.cn-6">
            <a:extLst>
              <a:ext uri="{FF2B5EF4-FFF2-40B4-BE49-F238E27FC236}">
                <a16:creationId xmlns:a16="http://schemas.microsoft.com/office/drawing/2014/main" id="{3FD73CC7-86FA-41C5-A9FC-59EEE00E080D}"/>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 name="OfficePLUS.cn-7">
            <a:extLst>
              <a:ext uri="{FF2B5EF4-FFF2-40B4-BE49-F238E27FC236}">
                <a16:creationId xmlns:a16="http://schemas.microsoft.com/office/drawing/2014/main" id="{0DC86BDE-86BA-41D7-AD10-28932EE7B64C}"/>
              </a:ext>
            </a:extLst>
          </p:cNvPr>
          <p:cNvSpPr txBox="1"/>
          <p:nvPr/>
        </p:nvSpPr>
        <p:spPr>
          <a:xfrm>
            <a:off x="359228" y="4656546"/>
            <a:ext cx="2921000" cy="400110"/>
          </a:xfrm>
          <a:prstGeom prst="rect">
            <a:avLst/>
          </a:prstGeom>
          <a:noFill/>
        </p:spPr>
        <p:txBody>
          <a:bodyPr wrap="square" rtlCol="0">
            <a:spAutoFit/>
          </a:bodyPr>
          <a:lstStyle/>
          <a:p>
            <a:pPr algn="ctr"/>
            <a:r>
              <a:rPr lang="zh-CN" altLang="en-US" sz="2000" dirty="0">
                <a:cs typeface="+mn-ea"/>
                <a:sym typeface="+mn-lt"/>
              </a:rPr>
              <a:t>汇报人：</a:t>
            </a:r>
            <a:r>
              <a:rPr lang="en-US" altLang="zh-CN" sz="2000" dirty="0" err="1">
                <a:cs typeface="+mn-ea"/>
                <a:sym typeface="+mn-lt"/>
              </a:rPr>
              <a:t>OfficePLUS</a:t>
            </a:r>
            <a:endParaRPr lang="zh-CN" altLang="en-US" sz="2000" dirty="0">
              <a:cs typeface="+mn-ea"/>
              <a:sym typeface="+mn-lt"/>
            </a:endParaRPr>
          </a:p>
        </p:txBody>
      </p:sp>
      <p:sp>
        <p:nvSpPr>
          <p:cNvPr id="4" name="OfficePLUS.cn-8">
            <a:extLst>
              <a:ext uri="{FF2B5EF4-FFF2-40B4-BE49-F238E27FC236}">
                <a16:creationId xmlns:a16="http://schemas.microsoft.com/office/drawing/2014/main" id="{D6943764-4A48-4898-AE19-7685C007CB06}"/>
              </a:ext>
            </a:extLst>
          </p:cNvPr>
          <p:cNvSpPr txBox="1"/>
          <p:nvPr/>
        </p:nvSpPr>
        <p:spPr>
          <a:xfrm>
            <a:off x="2854778" y="4656546"/>
            <a:ext cx="2527300" cy="400110"/>
          </a:xfrm>
          <a:prstGeom prst="rect">
            <a:avLst/>
          </a:prstGeom>
          <a:noFill/>
        </p:spPr>
        <p:txBody>
          <a:bodyPr wrap="square" rtlCol="0">
            <a:spAutoFit/>
          </a:bodyPr>
          <a:lstStyle/>
          <a:p>
            <a:pPr algn="ctr"/>
            <a:r>
              <a:rPr lang="en-US" altLang="zh-CN" sz="2000" dirty="0">
                <a:cs typeface="+mn-ea"/>
                <a:sym typeface="+mn-lt"/>
              </a:rPr>
              <a:t>2020/08</a:t>
            </a:r>
            <a:endParaRPr lang="zh-CN" altLang="en-US" sz="2000" dirty="0">
              <a:cs typeface="+mn-ea"/>
              <a:sym typeface="+mn-lt"/>
            </a:endParaRPr>
          </a:p>
        </p:txBody>
      </p:sp>
      <p:sp>
        <p:nvSpPr>
          <p:cNvPr id="16" name="OfficePLUS.cn-9">
            <a:extLst>
              <a:ext uri="{FF2B5EF4-FFF2-40B4-BE49-F238E27FC236}">
                <a16:creationId xmlns:a16="http://schemas.microsoft.com/office/drawing/2014/main" id="{80034535-ACE5-4175-927C-292E560C03AB}"/>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custDataLst>
      <p:tags r:id="rId1"/>
    </p:custDataLst>
    <p:extLst>
      <p:ext uri="{BB962C8B-B14F-4D97-AF65-F5344CB8AC3E}">
        <p14:creationId xmlns:p14="http://schemas.microsoft.com/office/powerpoint/2010/main" val="295221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graphicFrame>
        <p:nvGraphicFramePr>
          <p:cNvPr id="9" name="OfficePLUS.cn-4">
            <a:extLst>
              <a:ext uri="{FF2B5EF4-FFF2-40B4-BE49-F238E27FC236}">
                <a16:creationId xmlns:a16="http://schemas.microsoft.com/office/drawing/2014/main" id="{AE35F63D-0DC1-4BA8-9E9E-BF3C365C3A5F}"/>
              </a:ext>
            </a:extLst>
          </p:cNvPr>
          <p:cNvGraphicFramePr/>
          <p:nvPr>
            <p:extLst>
              <p:ext uri="{D42A27DB-BD31-4B8C-83A1-F6EECF244321}">
                <p14:modId xmlns:p14="http://schemas.microsoft.com/office/powerpoint/2010/main" val="975490080"/>
              </p:ext>
            </p:extLst>
          </p:nvPr>
        </p:nvGraphicFramePr>
        <p:xfrm>
          <a:off x="6020403" y="1868093"/>
          <a:ext cx="5387372" cy="3793274"/>
        </p:xfrm>
        <a:graphic>
          <a:graphicData uri="http://schemas.openxmlformats.org/drawingml/2006/chart">
            <c:chart xmlns:c="http://schemas.openxmlformats.org/drawingml/2006/chart" xmlns:r="http://schemas.openxmlformats.org/officeDocument/2006/relationships" r:id="rId3"/>
          </a:graphicData>
        </a:graphic>
      </p:graphicFrame>
      <p:sp>
        <p:nvSpPr>
          <p:cNvPr id="11" name="OfficePLUS.cn-5">
            <a:extLst>
              <a:ext uri="{FF2B5EF4-FFF2-40B4-BE49-F238E27FC236}">
                <a16:creationId xmlns:a16="http://schemas.microsoft.com/office/drawing/2014/main" id="{080350AA-27A3-486D-8A74-A3F355DF241D}"/>
              </a:ext>
            </a:extLst>
          </p:cNvPr>
          <p:cNvSpPr/>
          <p:nvPr/>
        </p:nvSpPr>
        <p:spPr>
          <a:xfrm>
            <a:off x="1226399" y="4067195"/>
            <a:ext cx="1571693" cy="438150"/>
          </a:xfrm>
          <a:prstGeom prst="roundRect">
            <a:avLst>
              <a:gd name="adj" fmla="val 50000"/>
            </a:avLst>
          </a:prstGeom>
          <a:solidFill>
            <a:srgbClr val="556CFB"/>
          </a:solidFill>
          <a:ln>
            <a:noFill/>
          </a:ln>
        </p:spPr>
        <p:txBody>
          <a:bodyPr spcFirstLastPara="1" wrap="square" lIns="91433" tIns="45700" rIns="91433" bIns="45700" anchor="ctr" anchorCtr="0">
            <a:noAutofit/>
          </a:bodyPr>
          <a:lstStyle/>
          <a:p>
            <a:pPr algn="ctr"/>
            <a:endParaRPr sz="1867">
              <a:solidFill>
                <a:schemeClr val="lt1"/>
              </a:solidFill>
              <a:ea typeface="Calibri"/>
              <a:cs typeface="Calibri"/>
              <a:sym typeface="+mn-lt"/>
            </a:endParaRPr>
          </a:p>
        </p:txBody>
      </p:sp>
      <p:sp>
        <p:nvSpPr>
          <p:cNvPr id="13" name="OfficePLUS.cn-6">
            <a:extLst>
              <a:ext uri="{FF2B5EF4-FFF2-40B4-BE49-F238E27FC236}">
                <a16:creationId xmlns:a16="http://schemas.microsoft.com/office/drawing/2014/main" id="{26DEE843-AB5E-428F-9545-73E9325CDC76}"/>
              </a:ext>
            </a:extLst>
          </p:cNvPr>
          <p:cNvSpPr txBox="1"/>
          <p:nvPr/>
        </p:nvSpPr>
        <p:spPr>
          <a:xfrm>
            <a:off x="1296701" y="4163159"/>
            <a:ext cx="796087" cy="246221"/>
          </a:xfrm>
          <a:prstGeom prst="rect">
            <a:avLst/>
          </a:prstGeom>
          <a:noFill/>
          <a:ln>
            <a:noFill/>
          </a:ln>
        </p:spPr>
        <p:txBody>
          <a:bodyPr spcFirstLastPara="1" wrap="square" lIns="91433" tIns="45700" rIns="91433" bIns="45700" anchor="t" anchorCtr="0">
            <a:noAutofit/>
          </a:bodyPr>
          <a:lstStyle/>
          <a:p>
            <a:pPr algn="ctr"/>
            <a:r>
              <a:rPr lang="en" sz="1067" b="1" dirty="0">
                <a:solidFill>
                  <a:schemeClr val="lt1"/>
                </a:solidFill>
                <a:ea typeface="Montserrat"/>
                <a:cs typeface="Montserrat"/>
                <a:sym typeface="+mn-lt"/>
              </a:rPr>
              <a:t>MORE</a:t>
            </a:r>
            <a:endParaRPr sz="1067" b="1" dirty="0">
              <a:solidFill>
                <a:schemeClr val="lt1"/>
              </a:solidFill>
              <a:ea typeface="Montserrat Light"/>
              <a:cs typeface="Montserrat Light"/>
              <a:sym typeface="+mn-lt"/>
            </a:endParaRPr>
          </a:p>
        </p:txBody>
      </p:sp>
      <p:sp>
        <p:nvSpPr>
          <p:cNvPr id="15" name="OfficePLUS.cn-7">
            <a:extLst>
              <a:ext uri="{FF2B5EF4-FFF2-40B4-BE49-F238E27FC236}">
                <a16:creationId xmlns:a16="http://schemas.microsoft.com/office/drawing/2014/main" id="{8B9718D8-B983-4474-85C9-1DB1E51A04EB}"/>
              </a:ext>
            </a:extLst>
          </p:cNvPr>
          <p:cNvSpPr txBox="1"/>
          <p:nvPr/>
        </p:nvSpPr>
        <p:spPr>
          <a:xfrm>
            <a:off x="1162913" y="2486646"/>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tx1"/>
                </a:solidFill>
                <a:ea typeface="微软雅黑" panose="020B0503020204020204" pitchFamily="34" charset="-122"/>
                <a:sym typeface="+mn-lt"/>
              </a:rPr>
              <a:t>在此输入标题</a:t>
            </a:r>
          </a:p>
        </p:txBody>
      </p:sp>
      <p:sp>
        <p:nvSpPr>
          <p:cNvPr id="17" name="OfficePLUS.cn-8">
            <a:extLst>
              <a:ext uri="{FF2B5EF4-FFF2-40B4-BE49-F238E27FC236}">
                <a16:creationId xmlns:a16="http://schemas.microsoft.com/office/drawing/2014/main" id="{E446DB0F-4DE7-4D94-A57E-66B6076A9CFC}"/>
              </a:ext>
            </a:extLst>
          </p:cNvPr>
          <p:cNvSpPr/>
          <p:nvPr/>
        </p:nvSpPr>
        <p:spPr>
          <a:xfrm>
            <a:off x="1162913" y="2805414"/>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ea typeface="+mn-ea"/>
                <a:sym typeface="+mn-lt"/>
              </a:rPr>
              <a:t>在此输入正文内容</a:t>
            </a:r>
          </a:p>
          <a:p>
            <a:pPr fontAlgn="base">
              <a:lnSpc>
                <a:spcPct val="150000"/>
              </a:lnSpc>
              <a:spcBef>
                <a:spcPct val="0"/>
              </a:spcBef>
              <a:spcAft>
                <a:spcPct val="0"/>
              </a:spcAft>
            </a:pPr>
            <a:r>
              <a:rPr lang="zh-CN" altLang="en-US" sz="1400" dirty="0">
                <a:ea typeface="+mn-ea"/>
                <a:sym typeface="+mn-lt"/>
              </a:rPr>
              <a:t>在此输入正文内容</a:t>
            </a:r>
          </a:p>
        </p:txBody>
      </p:sp>
      <p:sp>
        <p:nvSpPr>
          <p:cNvPr id="19" name="OfficePLUS.cn-9">
            <a:extLst>
              <a:ext uri="{FF2B5EF4-FFF2-40B4-BE49-F238E27FC236}">
                <a16:creationId xmlns:a16="http://schemas.microsoft.com/office/drawing/2014/main" id="{9F187BCA-8958-4F81-82ED-A1460FA712A0}"/>
              </a:ext>
            </a:extLst>
          </p:cNvPr>
          <p:cNvSpPr>
            <a:spLocks noChangeAspect="1"/>
          </p:cNvSpPr>
          <p:nvPr/>
        </p:nvSpPr>
        <p:spPr bwMode="auto">
          <a:xfrm rot="5400000">
            <a:off x="2295526" y="4152900"/>
            <a:ext cx="294524" cy="294524"/>
          </a:xfrm>
          <a:custGeom>
            <a:avLst/>
            <a:gdLst>
              <a:gd name="T0" fmla="*/ 6400 w 12800"/>
              <a:gd name="T1" fmla="*/ 0 h 12800"/>
              <a:gd name="T2" fmla="*/ 0 w 12800"/>
              <a:gd name="T3" fmla="*/ 6400 h 12800"/>
              <a:gd name="T4" fmla="*/ 6400 w 12800"/>
              <a:gd name="T5" fmla="*/ 12800 h 12800"/>
              <a:gd name="T6" fmla="*/ 12800 w 12800"/>
              <a:gd name="T7" fmla="*/ 6400 h 12800"/>
              <a:gd name="T8" fmla="*/ 6400 w 12800"/>
              <a:gd name="T9" fmla="*/ 0 h 12800"/>
              <a:gd name="T10" fmla="*/ 6400 w 12800"/>
              <a:gd name="T11" fmla="*/ 11200 h 12800"/>
              <a:gd name="T12" fmla="*/ 1600 w 12800"/>
              <a:gd name="T13" fmla="*/ 6400 h 12800"/>
              <a:gd name="T14" fmla="*/ 6400 w 12800"/>
              <a:gd name="T15" fmla="*/ 1600 h 12800"/>
              <a:gd name="T16" fmla="*/ 11200 w 12800"/>
              <a:gd name="T17" fmla="*/ 6400 h 12800"/>
              <a:gd name="T18" fmla="*/ 6400 w 12800"/>
              <a:gd name="T19" fmla="*/ 11200 h 12800"/>
              <a:gd name="T20" fmla="*/ 6966 w 12800"/>
              <a:gd name="T21" fmla="*/ 3434 h 12800"/>
              <a:gd name="T22" fmla="*/ 8566 w 12800"/>
              <a:gd name="T23" fmla="*/ 5034 h 12800"/>
              <a:gd name="T24" fmla="*/ 8739 w 12800"/>
              <a:gd name="T25" fmla="*/ 5906 h 12800"/>
              <a:gd name="T26" fmla="*/ 8000 w 12800"/>
              <a:gd name="T27" fmla="*/ 6400 h 12800"/>
              <a:gd name="T28" fmla="*/ 7200 w 12800"/>
              <a:gd name="T29" fmla="*/ 6400 h 12800"/>
              <a:gd name="T30" fmla="*/ 7200 w 12800"/>
              <a:gd name="T31" fmla="*/ 8800 h 12800"/>
              <a:gd name="T32" fmla="*/ 6400 w 12800"/>
              <a:gd name="T33" fmla="*/ 9600 h 12800"/>
              <a:gd name="T34" fmla="*/ 5600 w 12800"/>
              <a:gd name="T35" fmla="*/ 8800 h 12800"/>
              <a:gd name="T36" fmla="*/ 5600 w 12800"/>
              <a:gd name="T37" fmla="*/ 6400 h 12800"/>
              <a:gd name="T38" fmla="*/ 4800 w 12800"/>
              <a:gd name="T39" fmla="*/ 6400 h 12800"/>
              <a:gd name="T40" fmla="*/ 4061 w 12800"/>
              <a:gd name="T41" fmla="*/ 5906 h 12800"/>
              <a:gd name="T42" fmla="*/ 4234 w 12800"/>
              <a:gd name="T43" fmla="*/ 5034 h 12800"/>
              <a:gd name="T44" fmla="*/ 5834 w 12800"/>
              <a:gd name="T45" fmla="*/ 3434 h 12800"/>
              <a:gd name="T46" fmla="*/ 6400 w 12800"/>
              <a:gd name="T47" fmla="*/ 3199 h 12800"/>
              <a:gd name="T48" fmla="*/ 6966 w 12800"/>
              <a:gd name="T49" fmla="*/ 343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00" h="12800">
                <a:moveTo>
                  <a:pt x="6400" y="0"/>
                </a:moveTo>
                <a:cubicBezTo>
                  <a:pt x="2866" y="0"/>
                  <a:pt x="0" y="2866"/>
                  <a:pt x="0" y="6400"/>
                </a:cubicBezTo>
                <a:cubicBezTo>
                  <a:pt x="0" y="9934"/>
                  <a:pt x="2866" y="12800"/>
                  <a:pt x="6400" y="12800"/>
                </a:cubicBezTo>
                <a:cubicBezTo>
                  <a:pt x="9934" y="12800"/>
                  <a:pt x="12800" y="9934"/>
                  <a:pt x="12800" y="6400"/>
                </a:cubicBezTo>
                <a:cubicBezTo>
                  <a:pt x="12800" y="2866"/>
                  <a:pt x="9934" y="0"/>
                  <a:pt x="6400" y="0"/>
                </a:cubicBezTo>
                <a:close/>
                <a:moveTo>
                  <a:pt x="6400" y="11200"/>
                </a:moveTo>
                <a:cubicBezTo>
                  <a:pt x="3750" y="11200"/>
                  <a:pt x="1600" y="9050"/>
                  <a:pt x="1600" y="6400"/>
                </a:cubicBezTo>
                <a:cubicBezTo>
                  <a:pt x="1600" y="3750"/>
                  <a:pt x="3750" y="1600"/>
                  <a:pt x="6400" y="1600"/>
                </a:cubicBezTo>
                <a:cubicBezTo>
                  <a:pt x="9050" y="1600"/>
                  <a:pt x="11200" y="3750"/>
                  <a:pt x="11200" y="6400"/>
                </a:cubicBezTo>
                <a:cubicBezTo>
                  <a:pt x="11200" y="9050"/>
                  <a:pt x="9050" y="11200"/>
                  <a:pt x="6400" y="11200"/>
                </a:cubicBezTo>
                <a:close/>
                <a:moveTo>
                  <a:pt x="6966" y="3434"/>
                </a:moveTo>
                <a:lnTo>
                  <a:pt x="8566" y="5034"/>
                </a:lnTo>
                <a:cubicBezTo>
                  <a:pt x="8794" y="5263"/>
                  <a:pt x="8862" y="5607"/>
                  <a:pt x="8739" y="5906"/>
                </a:cubicBezTo>
                <a:cubicBezTo>
                  <a:pt x="8615" y="6205"/>
                  <a:pt x="8323" y="6400"/>
                  <a:pt x="8000" y="6400"/>
                </a:cubicBezTo>
                <a:lnTo>
                  <a:pt x="7200" y="6400"/>
                </a:lnTo>
                <a:lnTo>
                  <a:pt x="7200" y="8800"/>
                </a:lnTo>
                <a:cubicBezTo>
                  <a:pt x="7200" y="9242"/>
                  <a:pt x="6842" y="9600"/>
                  <a:pt x="6400" y="9600"/>
                </a:cubicBezTo>
                <a:cubicBezTo>
                  <a:pt x="5958" y="9600"/>
                  <a:pt x="5600" y="9242"/>
                  <a:pt x="5600" y="8800"/>
                </a:cubicBezTo>
                <a:lnTo>
                  <a:pt x="5600" y="6400"/>
                </a:lnTo>
                <a:lnTo>
                  <a:pt x="4800" y="6400"/>
                </a:lnTo>
                <a:cubicBezTo>
                  <a:pt x="4476" y="6400"/>
                  <a:pt x="4185" y="6205"/>
                  <a:pt x="4061" y="5906"/>
                </a:cubicBezTo>
                <a:cubicBezTo>
                  <a:pt x="3937" y="5607"/>
                  <a:pt x="4006" y="5263"/>
                  <a:pt x="4234" y="5034"/>
                </a:cubicBezTo>
                <a:lnTo>
                  <a:pt x="5834" y="3434"/>
                </a:lnTo>
                <a:cubicBezTo>
                  <a:pt x="5984" y="3283"/>
                  <a:pt x="6188" y="3199"/>
                  <a:pt x="6400" y="3199"/>
                </a:cubicBezTo>
                <a:cubicBezTo>
                  <a:pt x="6605" y="3199"/>
                  <a:pt x="6810" y="3278"/>
                  <a:pt x="6966" y="3434"/>
                </a:cubicBezTo>
                <a:close/>
              </a:path>
            </a:pathLst>
          </a:custGeom>
          <a:solidFill>
            <a:schemeClr val="bg1"/>
          </a:solidFill>
          <a:ln>
            <a:noFill/>
          </a:ln>
        </p:spPr>
        <p:txBody>
          <a:bodyPr/>
          <a:lstStyle/>
          <a:p>
            <a:endParaRPr lang="zh-CN" altLang="en-US">
              <a:sym typeface="+mn-lt"/>
            </a:endParaRPr>
          </a:p>
        </p:txBody>
      </p:sp>
      <p:sp>
        <p:nvSpPr>
          <p:cNvPr id="8" name="OfficePLUS.cn-10">
            <a:extLst>
              <a:ext uri="{FF2B5EF4-FFF2-40B4-BE49-F238E27FC236}">
                <a16:creationId xmlns:a16="http://schemas.microsoft.com/office/drawing/2014/main" id="{98CDFA34-0217-48F9-B704-4F1FA1CCBF0B}"/>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custDataLst>
      <p:tags r:id="rId1"/>
    </p:custDataLst>
    <p:extLst>
      <p:ext uri="{BB962C8B-B14F-4D97-AF65-F5344CB8AC3E}">
        <p14:creationId xmlns:p14="http://schemas.microsoft.com/office/powerpoint/2010/main" val="212962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0FA9F1F7-E7B2-40C2-845D-B75F97DD742C}"/>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4881D4D1-A4C4-4989-85AA-3CEA0A54CB88}"/>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875418C-7F5E-4FD6-9220-FA96C3137ABA}"/>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FEA3972E-2F60-4442-A632-4EF6477E1018}"/>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0ADDE9CD-B4A8-4828-B1BC-9665A5A269C7}"/>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716C520E-A259-4956-9E41-C71643E068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450" y="882650"/>
            <a:ext cx="5708650" cy="5708650"/>
          </a:xfrm>
          <a:prstGeom prst="rect">
            <a:avLst/>
          </a:prstGeom>
        </p:spPr>
      </p:pic>
      <p:sp>
        <p:nvSpPr>
          <p:cNvPr id="11" name="OfficePLUS.cn-5">
            <a:extLst>
              <a:ext uri="{FF2B5EF4-FFF2-40B4-BE49-F238E27FC236}">
                <a16:creationId xmlns:a16="http://schemas.microsoft.com/office/drawing/2014/main" id="{A5519B54-5D68-46B1-9BFB-3C7159BA73BE}"/>
              </a:ext>
            </a:extLst>
          </p:cNvPr>
          <p:cNvSpPr/>
          <p:nvPr/>
        </p:nvSpPr>
        <p:spPr>
          <a:xfrm>
            <a:off x="6096000" y="2371672"/>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13" name="OfficePLUS.cn-6">
            <a:extLst>
              <a:ext uri="{FF2B5EF4-FFF2-40B4-BE49-F238E27FC236}">
                <a16:creationId xmlns:a16="http://schemas.microsoft.com/office/drawing/2014/main" id="{1E81758B-702C-49ED-9FC5-41EB4505856A}"/>
              </a:ext>
            </a:extLst>
          </p:cNvPr>
          <p:cNvSpPr/>
          <p:nvPr/>
        </p:nvSpPr>
        <p:spPr>
          <a:xfrm>
            <a:off x="6397173" y="2658330"/>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sp>
        <p:nvSpPr>
          <p:cNvPr id="15" name="OfficePLUS.cn-7">
            <a:extLst>
              <a:ext uri="{FF2B5EF4-FFF2-40B4-BE49-F238E27FC236}">
                <a16:creationId xmlns:a16="http://schemas.microsoft.com/office/drawing/2014/main" id="{9537CF5A-0689-418C-8604-3679E4A08D6D}"/>
              </a:ext>
            </a:extLst>
          </p:cNvPr>
          <p:cNvSpPr txBox="1"/>
          <p:nvPr/>
        </p:nvSpPr>
        <p:spPr>
          <a:xfrm>
            <a:off x="7027590" y="2610599"/>
            <a:ext cx="164089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1500" normalizeH="0" baseline="0" noProof="0" dirty="0">
                <a:ln>
                  <a:noFill/>
                </a:ln>
                <a:solidFill>
                  <a:srgbClr val="556CFB"/>
                </a:solidFill>
                <a:effectLst/>
                <a:uLnTx/>
                <a:uFillTx/>
                <a:ea typeface="微软雅黑" panose="020B0503020204020204" pitchFamily="34" charset="-122"/>
                <a:cs typeface="+mn-cs"/>
                <a:sym typeface="+mn-lt"/>
              </a:rPr>
              <a:t>03</a:t>
            </a:r>
            <a:endParaRPr kumimoji="0" lang="zh-CN" altLang="en-US" sz="6000" b="1" i="0" u="none" strike="noStrike" kern="1200" cap="none" spc="1500" normalizeH="0" baseline="0" noProof="0" dirty="0">
              <a:ln>
                <a:noFill/>
              </a:ln>
              <a:solidFill>
                <a:srgbClr val="556CFB"/>
              </a:solidFill>
              <a:effectLst/>
              <a:uLnTx/>
              <a:uFillTx/>
              <a:ea typeface="微软雅黑" panose="020B0503020204020204" pitchFamily="34" charset="-122"/>
              <a:cs typeface="+mn-cs"/>
              <a:sym typeface="+mn-lt"/>
            </a:endParaRPr>
          </a:p>
        </p:txBody>
      </p:sp>
      <p:sp>
        <p:nvSpPr>
          <p:cNvPr id="17" name="OfficePLUS.cn-8">
            <a:extLst>
              <a:ext uri="{FF2B5EF4-FFF2-40B4-BE49-F238E27FC236}">
                <a16:creationId xmlns:a16="http://schemas.microsoft.com/office/drawing/2014/main" id="{836E94DC-F5B5-4248-BE16-74FA70F4EBC5}"/>
              </a:ext>
            </a:extLst>
          </p:cNvPr>
          <p:cNvSpPr txBox="1"/>
          <p:nvPr/>
        </p:nvSpPr>
        <p:spPr>
          <a:xfrm>
            <a:off x="7067505" y="3429000"/>
            <a:ext cx="13144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200" normalizeH="0" baseline="0" noProof="0" dirty="0">
                <a:ln>
                  <a:noFill/>
                </a:ln>
                <a:solidFill>
                  <a:srgbClr val="556CFB"/>
                </a:solidFill>
                <a:effectLst/>
                <a:uLnTx/>
                <a:uFillTx/>
                <a:ea typeface="微软雅黑"/>
                <a:cs typeface="+mn-cs"/>
                <a:sym typeface="+mn-lt"/>
              </a:rPr>
              <a:t>PART 03</a:t>
            </a:r>
          </a:p>
        </p:txBody>
      </p:sp>
      <p:sp>
        <p:nvSpPr>
          <p:cNvPr id="19" name="OfficePLUS.cn-9">
            <a:extLst>
              <a:ext uri="{FF2B5EF4-FFF2-40B4-BE49-F238E27FC236}">
                <a16:creationId xmlns:a16="http://schemas.microsoft.com/office/drawing/2014/main" id="{8F733728-6B78-4A94-A448-9BED307B2469}"/>
              </a:ext>
            </a:extLst>
          </p:cNvPr>
          <p:cNvSpPr txBox="1"/>
          <p:nvPr/>
        </p:nvSpPr>
        <p:spPr>
          <a:xfrm flipH="1">
            <a:off x="8353878" y="2779524"/>
            <a:ext cx="425722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在此输入标题</a:t>
            </a:r>
            <a:endParaRPr kumimoji="0" lang="en-US" altLang="zh-CN" sz="40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Enter title here</a:t>
            </a:r>
          </a:p>
        </p:txBody>
      </p:sp>
      <p:pic>
        <p:nvPicPr>
          <p:cNvPr id="8" name="OfficePLUS.cn-10">
            <a:hlinkClick r:id="rId4"/>
            <a:extLst>
              <a:ext uri="{FF2B5EF4-FFF2-40B4-BE49-F238E27FC236}">
                <a16:creationId xmlns:a16="http://schemas.microsoft.com/office/drawing/2014/main" id="{52A8C098-4700-44B9-A137-EE16067B1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938" y="6149975"/>
            <a:ext cx="1828800" cy="243840"/>
          </a:xfrm>
          <a:prstGeom prst="rect">
            <a:avLst/>
          </a:prstGeom>
        </p:spPr>
      </p:pic>
      <p:sp>
        <p:nvSpPr>
          <p:cNvPr id="10" name="OfficePLUS.cn-11">
            <a:extLst>
              <a:ext uri="{FF2B5EF4-FFF2-40B4-BE49-F238E27FC236}">
                <a16:creationId xmlns:a16="http://schemas.microsoft.com/office/drawing/2014/main" id="{19C4E91F-7EF2-40EC-A916-34FC899BAFEA}"/>
              </a:ext>
            </a:extLst>
          </p:cNvPr>
          <p:cNvSpPr txBox="1"/>
          <p:nvPr/>
        </p:nvSpPr>
        <p:spPr>
          <a:xfrm>
            <a:off x="4826000" y="596900"/>
            <a:ext cx="1130300"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prstClr val="black"/>
                </a:solidFill>
                <a:effectLst/>
                <a:uLnTx/>
                <a:uFillTx/>
                <a:ea typeface="微软雅黑"/>
                <a:cs typeface="+mn-cs"/>
                <a:sym typeface="+mn-lt"/>
              </a:rPr>
              <a:t>PART 01</a:t>
            </a:r>
            <a:endParaRPr kumimoji="0" lang="zh-CN" altLang="en-US" sz="1400" i="0" u="none" strike="noStrike" kern="1200" cap="none" spc="0" normalizeH="0" baseline="0" noProof="0" dirty="0">
              <a:ln>
                <a:noFill/>
              </a:ln>
              <a:solidFill>
                <a:prstClr val="black"/>
              </a:solidFill>
              <a:effectLst/>
              <a:uLnTx/>
              <a:uFillTx/>
              <a:ea typeface="微软雅黑"/>
              <a:cs typeface="+mn-cs"/>
              <a:sym typeface="+mn-lt"/>
            </a:endParaRPr>
          </a:p>
        </p:txBody>
      </p:sp>
      <p:sp>
        <p:nvSpPr>
          <p:cNvPr id="12" name="OfficePLUS.cn-12">
            <a:extLst>
              <a:ext uri="{FF2B5EF4-FFF2-40B4-BE49-F238E27FC236}">
                <a16:creationId xmlns:a16="http://schemas.microsoft.com/office/drawing/2014/main" id="{FD221BB9-65CB-4E05-88CE-FC13F5874ACC}"/>
              </a:ext>
            </a:extLst>
          </p:cNvPr>
          <p:cNvSpPr txBox="1"/>
          <p:nvPr/>
        </p:nvSpPr>
        <p:spPr>
          <a:xfrm>
            <a:off x="6718300" y="596900"/>
            <a:ext cx="1130300"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ea typeface="微软雅黑"/>
                <a:cs typeface="+mn-cs"/>
                <a:sym typeface="+mn-lt"/>
              </a:rPr>
              <a:t>PART 02</a:t>
            </a:r>
            <a:endParaRPr kumimoji="0" lang="zh-CN" altLang="en-US" sz="1400" b="0" i="0" u="none" strike="noStrike" kern="1200" cap="none" spc="0" normalizeH="0" baseline="0" noProof="0" dirty="0">
              <a:ln>
                <a:noFill/>
              </a:ln>
              <a:solidFill>
                <a:prstClr val="black"/>
              </a:solidFill>
              <a:effectLst/>
              <a:uLnTx/>
              <a:uFillTx/>
              <a:ea typeface="微软雅黑"/>
              <a:cs typeface="+mn-cs"/>
              <a:sym typeface="+mn-lt"/>
            </a:endParaRPr>
          </a:p>
        </p:txBody>
      </p:sp>
      <p:sp>
        <p:nvSpPr>
          <p:cNvPr id="14" name="OfficePLUS.cn-13">
            <a:extLst>
              <a:ext uri="{FF2B5EF4-FFF2-40B4-BE49-F238E27FC236}">
                <a16:creationId xmlns:a16="http://schemas.microsoft.com/office/drawing/2014/main" id="{E37FDD88-BD7E-4BD3-BBA5-B030CDE29039}"/>
              </a:ext>
            </a:extLst>
          </p:cNvPr>
          <p:cNvSpPr txBox="1"/>
          <p:nvPr/>
        </p:nvSpPr>
        <p:spPr>
          <a:xfrm>
            <a:off x="8610600" y="596900"/>
            <a:ext cx="1130300"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ea typeface="微软雅黑"/>
                <a:cs typeface="+mn-cs"/>
                <a:sym typeface="+mn-lt"/>
              </a:rPr>
              <a:t>PART 03</a:t>
            </a:r>
            <a:endParaRPr kumimoji="0" lang="zh-CN" altLang="en-US" sz="1400" b="1" i="0" u="none" strike="noStrike" kern="1200" cap="none" spc="0" normalizeH="0" baseline="0" noProof="0" dirty="0">
              <a:ln>
                <a:noFill/>
              </a:ln>
              <a:solidFill>
                <a:prstClr val="black"/>
              </a:solidFill>
              <a:effectLst/>
              <a:uLnTx/>
              <a:uFillTx/>
              <a:ea typeface="微软雅黑"/>
              <a:cs typeface="+mn-cs"/>
              <a:sym typeface="+mn-lt"/>
            </a:endParaRPr>
          </a:p>
        </p:txBody>
      </p:sp>
      <p:pic>
        <p:nvPicPr>
          <p:cNvPr id="16" name="OfficePLUS.cn-14">
            <a:hlinkClick r:id="rId4"/>
            <a:extLst>
              <a:ext uri="{FF2B5EF4-FFF2-40B4-BE49-F238E27FC236}">
                <a16:creationId xmlns:a16="http://schemas.microsoft.com/office/drawing/2014/main" id="{8AE6AE09-F93D-4F03-8DBB-FBB1BBFC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8538" y="612775"/>
            <a:ext cx="1828800" cy="243840"/>
          </a:xfrm>
          <a:prstGeom prst="rect">
            <a:avLst/>
          </a:prstGeom>
        </p:spPr>
      </p:pic>
      <p:sp>
        <p:nvSpPr>
          <p:cNvPr id="18" name="OfficePLUS.cn-15">
            <a:extLst>
              <a:ext uri="{FF2B5EF4-FFF2-40B4-BE49-F238E27FC236}">
                <a16:creationId xmlns:a16="http://schemas.microsoft.com/office/drawing/2014/main" id="{48987DB0-B3FD-4874-A625-20974173DE6C}"/>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2402529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8" name="OfficePLUS.cn-4">
            <a:extLst>
              <a:ext uri="{FF2B5EF4-FFF2-40B4-BE49-F238E27FC236}">
                <a16:creationId xmlns:a16="http://schemas.microsoft.com/office/drawing/2014/main" id="{D57506E0-C8E5-4712-A262-4FABDE827B39}"/>
              </a:ext>
            </a:extLst>
          </p:cNvPr>
          <p:cNvSpPr/>
          <p:nvPr/>
        </p:nvSpPr>
        <p:spPr>
          <a:xfrm>
            <a:off x="1799188" y="4084921"/>
            <a:ext cx="3172862" cy="702052"/>
          </a:xfrm>
          <a:prstGeom prst="rect">
            <a:avLst/>
          </a:prstGeom>
        </p:spPr>
        <p:txBody>
          <a:bodyPr wrap="square">
            <a:spAutoFit/>
          </a:bodyPr>
          <a:lstStyle/>
          <a:p>
            <a:pPr fontAlgn="base">
              <a:lnSpc>
                <a:spcPct val="150000"/>
              </a:lnSpc>
              <a:spcBef>
                <a:spcPct val="0"/>
              </a:spcBef>
              <a:spcAft>
                <a:spcPct val="0"/>
              </a:spcAft>
            </a:pPr>
            <a:r>
              <a:rPr lang="zh-CN" altLang="en-US" sz="1400" dirty="0">
                <a:cs typeface="+mn-ea"/>
                <a:sym typeface="+mn-lt"/>
              </a:rPr>
              <a:t>在此输入正文内容在此输入正文内容</a:t>
            </a:r>
          </a:p>
          <a:p>
            <a:pPr fontAlgn="base">
              <a:lnSpc>
                <a:spcPct val="150000"/>
              </a:lnSpc>
              <a:spcBef>
                <a:spcPct val="0"/>
              </a:spcBef>
              <a:spcAft>
                <a:spcPct val="0"/>
              </a:spcAft>
            </a:pPr>
            <a:r>
              <a:rPr lang="zh-CN" altLang="en-US" sz="1400" dirty="0">
                <a:cs typeface="+mn-ea"/>
                <a:sym typeface="+mn-lt"/>
              </a:rPr>
              <a:t>在此输入正文内容在此输入正文内容</a:t>
            </a:r>
          </a:p>
        </p:txBody>
      </p:sp>
      <p:sp>
        <p:nvSpPr>
          <p:cNvPr id="9" name="OfficePLUS.cn-5">
            <a:extLst>
              <a:ext uri="{FF2B5EF4-FFF2-40B4-BE49-F238E27FC236}">
                <a16:creationId xmlns:a16="http://schemas.microsoft.com/office/drawing/2014/main" id="{09E531D9-04E3-4590-820B-31D4ED5CB2CB}"/>
              </a:ext>
            </a:extLst>
          </p:cNvPr>
          <p:cNvSpPr txBox="1"/>
          <p:nvPr/>
        </p:nvSpPr>
        <p:spPr>
          <a:xfrm>
            <a:off x="1806247" y="3598363"/>
            <a:ext cx="1069524"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rgbClr val="556CFB"/>
                </a:solidFill>
                <a:cs typeface="+mn-ea"/>
                <a:sym typeface="+mn-lt"/>
              </a:rPr>
              <a:t>小标题</a:t>
            </a:r>
          </a:p>
        </p:txBody>
      </p:sp>
      <p:cxnSp>
        <p:nvCxnSpPr>
          <p:cNvPr id="10" name="OfficePLUS.cn-6">
            <a:extLst>
              <a:ext uri="{FF2B5EF4-FFF2-40B4-BE49-F238E27FC236}">
                <a16:creationId xmlns:a16="http://schemas.microsoft.com/office/drawing/2014/main" id="{A6142B67-8273-4D85-960A-B9F96EC31400}"/>
              </a:ext>
            </a:extLst>
          </p:cNvPr>
          <p:cNvCxnSpPr>
            <a:cxnSpLocks/>
          </p:cNvCxnSpPr>
          <p:nvPr/>
        </p:nvCxnSpPr>
        <p:spPr>
          <a:xfrm>
            <a:off x="1809851" y="5531914"/>
            <a:ext cx="319989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OfficePLUS.cn-7">
            <a:extLst>
              <a:ext uri="{FF2B5EF4-FFF2-40B4-BE49-F238E27FC236}">
                <a16:creationId xmlns:a16="http://schemas.microsoft.com/office/drawing/2014/main" id="{B3C26E1C-1985-42F4-B7A3-7081E5FD0CFE}"/>
              </a:ext>
            </a:extLst>
          </p:cNvPr>
          <p:cNvCxnSpPr>
            <a:cxnSpLocks/>
          </p:cNvCxnSpPr>
          <p:nvPr/>
        </p:nvCxnSpPr>
        <p:spPr>
          <a:xfrm>
            <a:off x="6640034" y="5531914"/>
            <a:ext cx="319989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OfficePLUS.cn-8">
            <a:extLst>
              <a:ext uri="{FF2B5EF4-FFF2-40B4-BE49-F238E27FC236}">
                <a16:creationId xmlns:a16="http://schemas.microsoft.com/office/drawing/2014/main" id="{9712E415-16BC-4B38-9896-2860F1BA8F44}"/>
              </a:ext>
            </a:extLst>
          </p:cNvPr>
          <p:cNvSpPr txBox="1"/>
          <p:nvPr/>
        </p:nvSpPr>
        <p:spPr>
          <a:xfrm>
            <a:off x="6644947" y="3598363"/>
            <a:ext cx="1069524" cy="400110"/>
          </a:xfrm>
          <a:prstGeom prst="rect">
            <a:avLst/>
          </a:prstGeom>
          <a:noFill/>
        </p:spPr>
        <p:txBody>
          <a:bodyPr wrap="none" rtlCol="0">
            <a:spAutoFit/>
          </a:bodyPr>
          <a:lstStyle>
            <a:defPPr>
              <a:defRPr lang="zh-CN"/>
            </a:defPPr>
            <a:lvl1pPr lvl="0" defTabSz="914377">
              <a:defRPr sz="2000" b="1" kern="0" spc="300">
                <a:solidFill>
                  <a:schemeClr val="tx1">
                    <a:lumMod val="75000"/>
                    <a:lumOff val="25000"/>
                  </a:schemeClr>
                </a:solidFill>
                <a:latin typeface="+mj-ea"/>
                <a:ea typeface="+mj-ea"/>
              </a:defRPr>
            </a:lvl1pPr>
          </a:lstStyle>
          <a:p>
            <a:r>
              <a:rPr lang="zh-CN" altLang="en-US" dirty="0">
                <a:solidFill>
                  <a:srgbClr val="556CFB"/>
                </a:solidFill>
                <a:latin typeface="+mn-lt"/>
                <a:ea typeface="+mn-ea"/>
                <a:cs typeface="+mn-ea"/>
                <a:sym typeface="+mn-lt"/>
              </a:rPr>
              <a:t>小标题</a:t>
            </a:r>
          </a:p>
        </p:txBody>
      </p:sp>
      <p:sp>
        <p:nvSpPr>
          <p:cNvPr id="13" name="OfficePLUS.cn-9">
            <a:extLst>
              <a:ext uri="{FF2B5EF4-FFF2-40B4-BE49-F238E27FC236}">
                <a16:creationId xmlns:a16="http://schemas.microsoft.com/office/drawing/2014/main" id="{C8ACB3C3-48B8-4C4F-9C0D-AC94502EB65D}"/>
              </a:ext>
            </a:extLst>
          </p:cNvPr>
          <p:cNvSpPr/>
          <p:nvPr/>
        </p:nvSpPr>
        <p:spPr>
          <a:xfrm>
            <a:off x="1799188" y="4752578"/>
            <a:ext cx="3172862" cy="702052"/>
          </a:xfrm>
          <a:prstGeom prst="rect">
            <a:avLst/>
          </a:prstGeom>
        </p:spPr>
        <p:txBody>
          <a:bodyPr wrap="square">
            <a:spAutoFit/>
          </a:bodyPr>
          <a:lstStyle/>
          <a:p>
            <a:pPr>
              <a:lnSpc>
                <a:spcPct val="150000"/>
              </a:lnSpc>
            </a:pPr>
            <a:r>
              <a:rPr lang="en-US" altLang="zh-CN" sz="1400" cap="all" dirty="0">
                <a:solidFill>
                  <a:schemeClr val="tx1">
                    <a:lumMod val="50000"/>
                    <a:lumOff val="50000"/>
                  </a:schemeClr>
                </a:solidFill>
                <a:cs typeface="+mn-ea"/>
                <a:sym typeface="+mn-lt"/>
              </a:rPr>
              <a:t>Please enter your title</a:t>
            </a:r>
          </a:p>
          <a:p>
            <a:pPr>
              <a:lnSpc>
                <a:spcPct val="150000"/>
              </a:lnSpc>
            </a:pPr>
            <a:r>
              <a:rPr lang="en-US" altLang="zh-CN" sz="1400" cap="all" dirty="0">
                <a:solidFill>
                  <a:schemeClr val="tx1">
                    <a:lumMod val="50000"/>
                    <a:lumOff val="50000"/>
                  </a:schemeClr>
                </a:solidFill>
                <a:cs typeface="+mn-ea"/>
                <a:sym typeface="+mn-lt"/>
              </a:rPr>
              <a:t>Please enter your title</a:t>
            </a:r>
            <a:endParaRPr lang="zh-CN" altLang="en-US" sz="1400" cap="all" dirty="0">
              <a:solidFill>
                <a:schemeClr val="tx1">
                  <a:lumMod val="50000"/>
                  <a:lumOff val="50000"/>
                </a:schemeClr>
              </a:solidFill>
              <a:cs typeface="+mn-ea"/>
              <a:sym typeface="+mn-lt"/>
            </a:endParaRPr>
          </a:p>
        </p:txBody>
      </p:sp>
      <p:sp>
        <p:nvSpPr>
          <p:cNvPr id="14" name="OfficePLUS.cn-10">
            <a:extLst>
              <a:ext uri="{FF2B5EF4-FFF2-40B4-BE49-F238E27FC236}">
                <a16:creationId xmlns:a16="http://schemas.microsoft.com/office/drawing/2014/main" id="{01351160-368C-4616-9B64-F52DFD77D20B}"/>
              </a:ext>
            </a:extLst>
          </p:cNvPr>
          <p:cNvSpPr/>
          <p:nvPr/>
        </p:nvSpPr>
        <p:spPr>
          <a:xfrm>
            <a:off x="6661474" y="4084921"/>
            <a:ext cx="3172862" cy="702052"/>
          </a:xfrm>
          <a:prstGeom prst="rect">
            <a:avLst/>
          </a:prstGeom>
        </p:spPr>
        <p:txBody>
          <a:bodyPr wrap="square">
            <a:spAutoFit/>
          </a:bodyPr>
          <a:lstStyle/>
          <a:p>
            <a:pPr fontAlgn="base">
              <a:lnSpc>
                <a:spcPct val="150000"/>
              </a:lnSpc>
              <a:spcBef>
                <a:spcPct val="0"/>
              </a:spcBef>
              <a:spcAft>
                <a:spcPct val="0"/>
              </a:spcAft>
            </a:pPr>
            <a:r>
              <a:rPr lang="zh-CN" altLang="en-US" sz="1400" dirty="0">
                <a:cs typeface="+mn-ea"/>
                <a:sym typeface="+mn-lt"/>
              </a:rPr>
              <a:t>在此输入正文内容在此输入正文内容</a:t>
            </a:r>
          </a:p>
          <a:p>
            <a:pPr fontAlgn="base">
              <a:lnSpc>
                <a:spcPct val="150000"/>
              </a:lnSpc>
              <a:spcBef>
                <a:spcPct val="0"/>
              </a:spcBef>
              <a:spcAft>
                <a:spcPct val="0"/>
              </a:spcAft>
            </a:pPr>
            <a:r>
              <a:rPr lang="zh-CN" altLang="en-US" sz="1400" dirty="0">
                <a:cs typeface="+mn-ea"/>
                <a:sym typeface="+mn-lt"/>
              </a:rPr>
              <a:t>在此输入正文内容在此输入正文内容</a:t>
            </a:r>
          </a:p>
        </p:txBody>
      </p:sp>
      <p:sp>
        <p:nvSpPr>
          <p:cNvPr id="15" name="OfficePLUS.cn-11">
            <a:extLst>
              <a:ext uri="{FF2B5EF4-FFF2-40B4-BE49-F238E27FC236}">
                <a16:creationId xmlns:a16="http://schemas.microsoft.com/office/drawing/2014/main" id="{079D1D3A-7E00-4C91-80CB-EE1C490FA937}"/>
              </a:ext>
            </a:extLst>
          </p:cNvPr>
          <p:cNvSpPr/>
          <p:nvPr/>
        </p:nvSpPr>
        <p:spPr>
          <a:xfrm>
            <a:off x="6661474" y="4752578"/>
            <a:ext cx="3172862" cy="702052"/>
          </a:xfrm>
          <a:prstGeom prst="rect">
            <a:avLst/>
          </a:prstGeom>
        </p:spPr>
        <p:txBody>
          <a:bodyPr wrap="square">
            <a:spAutoFit/>
          </a:bodyPr>
          <a:lstStyle/>
          <a:p>
            <a:pPr>
              <a:lnSpc>
                <a:spcPct val="150000"/>
              </a:lnSpc>
            </a:pPr>
            <a:r>
              <a:rPr lang="en-US" altLang="zh-CN" sz="1400" cap="all" dirty="0">
                <a:solidFill>
                  <a:schemeClr val="tx1">
                    <a:lumMod val="50000"/>
                    <a:lumOff val="50000"/>
                  </a:schemeClr>
                </a:solidFill>
                <a:cs typeface="+mn-ea"/>
                <a:sym typeface="+mn-lt"/>
              </a:rPr>
              <a:t>Please enter your title</a:t>
            </a:r>
          </a:p>
          <a:p>
            <a:pPr>
              <a:lnSpc>
                <a:spcPct val="150000"/>
              </a:lnSpc>
            </a:pPr>
            <a:r>
              <a:rPr lang="en-US" altLang="zh-CN" sz="1400" cap="all" dirty="0">
                <a:solidFill>
                  <a:schemeClr val="tx1">
                    <a:lumMod val="50000"/>
                    <a:lumOff val="50000"/>
                  </a:schemeClr>
                </a:solidFill>
                <a:cs typeface="+mn-ea"/>
                <a:sym typeface="+mn-lt"/>
              </a:rPr>
              <a:t>Please enter your title</a:t>
            </a:r>
            <a:endParaRPr lang="zh-CN" altLang="en-US" sz="1400" cap="all" dirty="0">
              <a:solidFill>
                <a:schemeClr val="tx1">
                  <a:lumMod val="50000"/>
                  <a:lumOff val="50000"/>
                </a:schemeClr>
              </a:solidFill>
              <a:cs typeface="+mn-ea"/>
              <a:sym typeface="+mn-lt"/>
            </a:endParaRPr>
          </a:p>
        </p:txBody>
      </p:sp>
      <p:pic>
        <p:nvPicPr>
          <p:cNvPr id="17" name="OfficePLUS.cn-12">
            <a:extLst>
              <a:ext uri="{FF2B5EF4-FFF2-40B4-BE49-F238E27FC236}">
                <a16:creationId xmlns:a16="http://schemas.microsoft.com/office/drawing/2014/main" id="{A1CDDC89-C5F2-403F-8B83-095F0D964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450" y="946150"/>
            <a:ext cx="3041650" cy="3041650"/>
          </a:xfrm>
          <a:prstGeom prst="rect">
            <a:avLst/>
          </a:prstGeom>
        </p:spPr>
      </p:pic>
      <p:pic>
        <p:nvPicPr>
          <p:cNvPr id="19" name="OfficePLUS.cn-13">
            <a:extLst>
              <a:ext uri="{FF2B5EF4-FFF2-40B4-BE49-F238E27FC236}">
                <a16:creationId xmlns:a16="http://schemas.microsoft.com/office/drawing/2014/main" id="{4F7E7785-35DB-4AC1-93C4-8D1BB02EC3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7149" y="1447800"/>
            <a:ext cx="3286125" cy="2190750"/>
          </a:xfrm>
          <a:prstGeom prst="rect">
            <a:avLst/>
          </a:prstGeom>
        </p:spPr>
      </p:pic>
      <p:sp>
        <p:nvSpPr>
          <p:cNvPr id="16" name="OfficePLUS.cn-14">
            <a:extLst>
              <a:ext uri="{FF2B5EF4-FFF2-40B4-BE49-F238E27FC236}">
                <a16:creationId xmlns:a16="http://schemas.microsoft.com/office/drawing/2014/main" id="{CFAD8A5E-11BD-42C1-8D47-3046E45CB3BE}"/>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2597694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8AC24851-7800-4164-A6D2-FEF151575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1" y="1812991"/>
            <a:ext cx="6858000" cy="4053840"/>
          </a:xfrm>
          <a:prstGeom prst="rect">
            <a:avLst/>
          </a:prstGeom>
        </p:spPr>
      </p:pic>
      <p:sp>
        <p:nvSpPr>
          <p:cNvPr id="11" name="OfficePLUS.cn-5">
            <a:extLst>
              <a:ext uri="{FF2B5EF4-FFF2-40B4-BE49-F238E27FC236}">
                <a16:creationId xmlns:a16="http://schemas.microsoft.com/office/drawing/2014/main" id="{08B4ABBE-7343-4A84-A2B2-15246FD680DD}"/>
              </a:ext>
            </a:extLst>
          </p:cNvPr>
          <p:cNvSpPr/>
          <p:nvPr/>
        </p:nvSpPr>
        <p:spPr>
          <a:xfrm>
            <a:off x="1058863" y="3078327"/>
            <a:ext cx="3172862" cy="701346"/>
          </a:xfrm>
          <a:prstGeom prst="rect">
            <a:avLst/>
          </a:prstGeom>
        </p:spPr>
        <p:txBody>
          <a:bodyPr wrap="square">
            <a:spAutoFit/>
          </a:bodyPr>
          <a:lstStyle/>
          <a:p>
            <a:pPr fontAlgn="base">
              <a:lnSpc>
                <a:spcPct val="150000"/>
              </a:lnSpc>
              <a:spcBef>
                <a:spcPct val="0"/>
              </a:spcBef>
              <a:spcAft>
                <a:spcPct val="0"/>
              </a:spcAft>
            </a:pPr>
            <a:r>
              <a:rPr lang="zh-CN" altLang="en-US" sz="1400" dirty="0">
                <a:cs typeface="+mn-ea"/>
                <a:sym typeface="+mn-lt"/>
              </a:rPr>
              <a:t>在此输入正文内容在此输入正文内容</a:t>
            </a:r>
          </a:p>
          <a:p>
            <a:pPr fontAlgn="base">
              <a:lnSpc>
                <a:spcPct val="150000"/>
              </a:lnSpc>
              <a:spcBef>
                <a:spcPct val="0"/>
              </a:spcBef>
              <a:spcAft>
                <a:spcPct val="0"/>
              </a:spcAft>
            </a:pPr>
            <a:r>
              <a:rPr lang="zh-CN" altLang="en-US" sz="1400" dirty="0">
                <a:cs typeface="+mn-ea"/>
                <a:sym typeface="+mn-lt"/>
              </a:rPr>
              <a:t>在此输入正文内容在此输入正文内容</a:t>
            </a:r>
          </a:p>
        </p:txBody>
      </p:sp>
      <p:sp>
        <p:nvSpPr>
          <p:cNvPr id="13" name="OfficePLUS.cn-6">
            <a:extLst>
              <a:ext uri="{FF2B5EF4-FFF2-40B4-BE49-F238E27FC236}">
                <a16:creationId xmlns:a16="http://schemas.microsoft.com/office/drawing/2014/main" id="{750CF447-4FE0-468E-8DFF-E8897AF2C20B}"/>
              </a:ext>
            </a:extLst>
          </p:cNvPr>
          <p:cNvSpPr txBox="1"/>
          <p:nvPr/>
        </p:nvSpPr>
        <p:spPr>
          <a:xfrm>
            <a:off x="1065922" y="2591769"/>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rgbClr val="556CFB"/>
                </a:solidFill>
                <a:cs typeface="+mn-ea"/>
                <a:sym typeface="+mn-lt"/>
              </a:rPr>
              <a:t>在此输入标题</a:t>
            </a:r>
          </a:p>
        </p:txBody>
      </p:sp>
      <p:sp>
        <p:nvSpPr>
          <p:cNvPr id="15" name="OfficePLUS.cn-7">
            <a:extLst>
              <a:ext uri="{FF2B5EF4-FFF2-40B4-BE49-F238E27FC236}">
                <a16:creationId xmlns:a16="http://schemas.microsoft.com/office/drawing/2014/main" id="{A635EA4F-DA18-4298-9CF1-32AC55303297}"/>
              </a:ext>
            </a:extLst>
          </p:cNvPr>
          <p:cNvSpPr/>
          <p:nvPr/>
        </p:nvSpPr>
        <p:spPr>
          <a:xfrm>
            <a:off x="1058863" y="3775012"/>
            <a:ext cx="3172862" cy="698717"/>
          </a:xfrm>
          <a:prstGeom prst="rect">
            <a:avLst/>
          </a:prstGeom>
        </p:spPr>
        <p:txBody>
          <a:bodyPr wrap="square">
            <a:spAutoFit/>
          </a:bodyPr>
          <a:lstStyle/>
          <a:p>
            <a:pPr>
              <a:lnSpc>
                <a:spcPct val="150000"/>
              </a:lnSpc>
            </a:pPr>
            <a:r>
              <a:rPr lang="en-US" altLang="zh-CN" sz="1400" cap="all" dirty="0">
                <a:solidFill>
                  <a:schemeClr val="tx1">
                    <a:lumMod val="50000"/>
                    <a:lumOff val="50000"/>
                  </a:schemeClr>
                </a:solidFill>
                <a:cs typeface="+mn-ea"/>
                <a:sym typeface="+mn-lt"/>
              </a:rPr>
              <a:t>Please enter your title</a:t>
            </a:r>
          </a:p>
          <a:p>
            <a:pPr>
              <a:lnSpc>
                <a:spcPct val="150000"/>
              </a:lnSpc>
            </a:pPr>
            <a:r>
              <a:rPr lang="en-US" altLang="zh-CN" sz="1400" cap="all" dirty="0">
                <a:solidFill>
                  <a:schemeClr val="tx1">
                    <a:lumMod val="50000"/>
                    <a:lumOff val="50000"/>
                  </a:schemeClr>
                </a:solidFill>
                <a:cs typeface="+mn-ea"/>
                <a:sym typeface="+mn-lt"/>
              </a:rPr>
              <a:t>Please enter your title</a:t>
            </a:r>
            <a:endParaRPr lang="zh-CN" altLang="en-US" sz="1400" cap="all" dirty="0">
              <a:solidFill>
                <a:schemeClr val="tx1">
                  <a:lumMod val="50000"/>
                  <a:lumOff val="50000"/>
                </a:schemeClr>
              </a:solidFill>
              <a:cs typeface="+mn-ea"/>
              <a:sym typeface="+mn-lt"/>
            </a:endParaRPr>
          </a:p>
        </p:txBody>
      </p:sp>
      <p:pic>
        <p:nvPicPr>
          <p:cNvPr id="19" name="OfficePLUS.cn-8">
            <a:extLst>
              <a:ext uri="{FF2B5EF4-FFF2-40B4-BE49-F238E27FC236}">
                <a16:creationId xmlns:a16="http://schemas.microsoft.com/office/drawing/2014/main" id="{D5B92E29-3479-4C12-A2BE-1F8E3BFD26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765300"/>
            <a:ext cx="3816350" cy="3816350"/>
          </a:xfrm>
          <a:prstGeom prst="rect">
            <a:avLst/>
          </a:prstGeom>
        </p:spPr>
      </p:pic>
      <p:sp>
        <p:nvSpPr>
          <p:cNvPr id="8" name="OfficePLUS.cn-9">
            <a:extLst>
              <a:ext uri="{FF2B5EF4-FFF2-40B4-BE49-F238E27FC236}">
                <a16:creationId xmlns:a16="http://schemas.microsoft.com/office/drawing/2014/main" id="{DE042EDF-93EE-42EE-8608-71487EC6C3B6}"/>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1578581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20" name="OfficePLUS.cn-4">
            <a:extLst>
              <a:ext uri="{FF2B5EF4-FFF2-40B4-BE49-F238E27FC236}">
                <a16:creationId xmlns:a16="http://schemas.microsoft.com/office/drawing/2014/main" id="{46B223CB-3D7A-4E58-9828-DBAB4AC5D391}"/>
              </a:ext>
            </a:extLst>
          </p:cNvPr>
          <p:cNvSpPr txBox="1"/>
          <p:nvPr/>
        </p:nvSpPr>
        <p:spPr>
          <a:xfrm>
            <a:off x="445742" y="4544074"/>
            <a:ext cx="2266967" cy="369332"/>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300" normalizeH="0" baseline="0" noProof="0" dirty="0">
                <a:ln>
                  <a:noFill/>
                </a:ln>
                <a:solidFill>
                  <a:prstClr val="black"/>
                </a:solidFill>
                <a:effectLst/>
                <a:uLnTx/>
                <a:uFillTx/>
                <a:ea typeface="微软雅黑"/>
                <a:cs typeface="+mn-ea"/>
                <a:sym typeface="+mn-lt"/>
              </a:rPr>
              <a:t>01.</a:t>
            </a:r>
            <a:r>
              <a:rPr kumimoji="0" lang="zh-CN" altLang="en-US" sz="1800" b="1" i="0" u="none" strike="noStrike" kern="0" cap="none" spc="300" normalizeH="0" baseline="0" noProof="0" dirty="0">
                <a:ln>
                  <a:noFill/>
                </a:ln>
                <a:solidFill>
                  <a:prstClr val="black"/>
                </a:solidFill>
                <a:effectLst/>
                <a:uLnTx/>
                <a:uFillTx/>
                <a:ea typeface="微软雅黑"/>
                <a:cs typeface="+mn-ea"/>
                <a:sym typeface="+mn-lt"/>
              </a:rPr>
              <a:t>在此输入标题</a:t>
            </a:r>
          </a:p>
        </p:txBody>
      </p:sp>
      <p:sp>
        <p:nvSpPr>
          <p:cNvPr id="21" name="OfficePLUS.cn-5">
            <a:extLst>
              <a:ext uri="{FF2B5EF4-FFF2-40B4-BE49-F238E27FC236}">
                <a16:creationId xmlns:a16="http://schemas.microsoft.com/office/drawing/2014/main" id="{3897D704-BAEA-4FA3-A8C9-BE48292FFB5A}"/>
              </a:ext>
            </a:extLst>
          </p:cNvPr>
          <p:cNvSpPr/>
          <p:nvPr/>
        </p:nvSpPr>
        <p:spPr>
          <a:xfrm>
            <a:off x="939472" y="4862842"/>
            <a:ext cx="1938337" cy="614912"/>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p:txBody>
      </p:sp>
      <p:sp>
        <p:nvSpPr>
          <p:cNvPr id="22" name="OfficePLUS.cn-6">
            <a:extLst>
              <a:ext uri="{FF2B5EF4-FFF2-40B4-BE49-F238E27FC236}">
                <a16:creationId xmlns:a16="http://schemas.microsoft.com/office/drawing/2014/main" id="{E3F810F8-E06F-4A80-925C-63D3F2AE6BF8}"/>
              </a:ext>
            </a:extLst>
          </p:cNvPr>
          <p:cNvSpPr txBox="1"/>
          <p:nvPr/>
        </p:nvSpPr>
        <p:spPr>
          <a:xfrm>
            <a:off x="9590071" y="4544074"/>
            <a:ext cx="2266967" cy="369332"/>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300" normalizeH="0" baseline="0" noProof="0" dirty="0">
                <a:ln>
                  <a:noFill/>
                </a:ln>
                <a:solidFill>
                  <a:prstClr val="black"/>
                </a:solidFill>
                <a:effectLst/>
                <a:uLnTx/>
                <a:uFillTx/>
                <a:ea typeface="微软雅黑"/>
                <a:cs typeface="+mn-ea"/>
                <a:sym typeface="+mn-lt"/>
              </a:rPr>
              <a:t>04.</a:t>
            </a:r>
            <a:r>
              <a:rPr kumimoji="0" lang="zh-CN" altLang="en-US" sz="1800" b="1" i="0" u="none" strike="noStrike" kern="0" cap="none" spc="300" normalizeH="0" baseline="0" noProof="0" dirty="0">
                <a:ln>
                  <a:noFill/>
                </a:ln>
                <a:solidFill>
                  <a:prstClr val="black"/>
                </a:solidFill>
                <a:effectLst/>
                <a:uLnTx/>
                <a:uFillTx/>
                <a:ea typeface="微软雅黑"/>
                <a:cs typeface="+mn-ea"/>
                <a:sym typeface="+mn-lt"/>
              </a:rPr>
              <a:t>在此输入标题</a:t>
            </a:r>
          </a:p>
        </p:txBody>
      </p:sp>
      <p:sp>
        <p:nvSpPr>
          <p:cNvPr id="23" name="OfficePLUS.cn-7">
            <a:extLst>
              <a:ext uri="{FF2B5EF4-FFF2-40B4-BE49-F238E27FC236}">
                <a16:creationId xmlns:a16="http://schemas.microsoft.com/office/drawing/2014/main" id="{2DA8840F-B7C5-4B64-A9A3-6D6EB7B98E50}"/>
              </a:ext>
            </a:extLst>
          </p:cNvPr>
          <p:cNvSpPr/>
          <p:nvPr/>
        </p:nvSpPr>
        <p:spPr>
          <a:xfrm>
            <a:off x="10059971" y="4862842"/>
            <a:ext cx="1938337" cy="614912"/>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p:txBody>
      </p:sp>
      <p:sp>
        <p:nvSpPr>
          <p:cNvPr id="24" name="OfficePLUS.cn-8">
            <a:extLst>
              <a:ext uri="{FF2B5EF4-FFF2-40B4-BE49-F238E27FC236}">
                <a16:creationId xmlns:a16="http://schemas.microsoft.com/office/drawing/2014/main" id="{3F63680E-A9B5-40B9-8EC9-6C4EB5A880D8}"/>
              </a:ext>
            </a:extLst>
          </p:cNvPr>
          <p:cNvSpPr txBox="1"/>
          <p:nvPr/>
        </p:nvSpPr>
        <p:spPr>
          <a:xfrm>
            <a:off x="7888271" y="3110232"/>
            <a:ext cx="2266967" cy="369332"/>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300" normalizeH="0" baseline="0" noProof="0" dirty="0">
                <a:ln>
                  <a:noFill/>
                </a:ln>
                <a:solidFill>
                  <a:prstClr val="black"/>
                </a:solidFill>
                <a:effectLst/>
                <a:uLnTx/>
                <a:uFillTx/>
                <a:ea typeface="微软雅黑"/>
                <a:cs typeface="+mn-ea"/>
                <a:sym typeface="+mn-lt"/>
              </a:rPr>
              <a:t>03.</a:t>
            </a:r>
            <a:r>
              <a:rPr kumimoji="0" lang="zh-CN" altLang="en-US" sz="1800" b="1" i="0" u="none" strike="noStrike" kern="0" cap="none" spc="300" normalizeH="0" baseline="0" noProof="0" dirty="0">
                <a:ln>
                  <a:noFill/>
                </a:ln>
                <a:solidFill>
                  <a:prstClr val="black"/>
                </a:solidFill>
                <a:effectLst/>
                <a:uLnTx/>
                <a:uFillTx/>
                <a:ea typeface="微软雅黑"/>
                <a:cs typeface="+mn-ea"/>
                <a:sym typeface="+mn-lt"/>
              </a:rPr>
              <a:t>在此输入标题</a:t>
            </a:r>
          </a:p>
        </p:txBody>
      </p:sp>
      <p:sp>
        <p:nvSpPr>
          <p:cNvPr id="25" name="OfficePLUS.cn-9">
            <a:extLst>
              <a:ext uri="{FF2B5EF4-FFF2-40B4-BE49-F238E27FC236}">
                <a16:creationId xmlns:a16="http://schemas.microsoft.com/office/drawing/2014/main" id="{03FC2CDD-8A22-4B12-8A4A-65DC8E705268}"/>
              </a:ext>
            </a:extLst>
          </p:cNvPr>
          <p:cNvSpPr/>
          <p:nvPr/>
        </p:nvSpPr>
        <p:spPr>
          <a:xfrm>
            <a:off x="8358171" y="3429000"/>
            <a:ext cx="1938337" cy="614912"/>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p:txBody>
      </p:sp>
      <p:sp>
        <p:nvSpPr>
          <p:cNvPr id="26" name="OfficePLUS.cn-10">
            <a:extLst>
              <a:ext uri="{FF2B5EF4-FFF2-40B4-BE49-F238E27FC236}">
                <a16:creationId xmlns:a16="http://schemas.microsoft.com/office/drawing/2014/main" id="{16A35DBE-613C-4E70-AC7E-49F09F282F5D}"/>
              </a:ext>
            </a:extLst>
          </p:cNvPr>
          <p:cNvSpPr txBox="1"/>
          <p:nvPr/>
        </p:nvSpPr>
        <p:spPr>
          <a:xfrm>
            <a:off x="1652571" y="3145676"/>
            <a:ext cx="2266967" cy="369332"/>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300" normalizeH="0" baseline="0" noProof="0" dirty="0">
                <a:ln>
                  <a:noFill/>
                </a:ln>
                <a:solidFill>
                  <a:prstClr val="black"/>
                </a:solidFill>
                <a:effectLst/>
                <a:uLnTx/>
                <a:uFillTx/>
                <a:ea typeface="微软雅黑"/>
                <a:cs typeface="+mn-ea"/>
                <a:sym typeface="+mn-lt"/>
              </a:rPr>
              <a:t>02.</a:t>
            </a:r>
            <a:r>
              <a:rPr kumimoji="0" lang="zh-CN" altLang="en-US" sz="1800" b="1" i="0" u="none" strike="noStrike" kern="0" cap="none" spc="300" normalizeH="0" baseline="0" noProof="0" dirty="0">
                <a:ln>
                  <a:noFill/>
                </a:ln>
                <a:solidFill>
                  <a:prstClr val="black"/>
                </a:solidFill>
                <a:effectLst/>
                <a:uLnTx/>
                <a:uFillTx/>
                <a:ea typeface="微软雅黑"/>
                <a:cs typeface="+mn-ea"/>
                <a:sym typeface="+mn-lt"/>
              </a:rPr>
              <a:t>在此输入标题</a:t>
            </a:r>
          </a:p>
        </p:txBody>
      </p:sp>
      <p:sp>
        <p:nvSpPr>
          <p:cNvPr id="27" name="OfficePLUS.cn-11">
            <a:extLst>
              <a:ext uri="{FF2B5EF4-FFF2-40B4-BE49-F238E27FC236}">
                <a16:creationId xmlns:a16="http://schemas.microsoft.com/office/drawing/2014/main" id="{8EA31D67-0FD0-48CF-9BBF-F43A460685FB}"/>
              </a:ext>
            </a:extLst>
          </p:cNvPr>
          <p:cNvSpPr/>
          <p:nvPr/>
        </p:nvSpPr>
        <p:spPr>
          <a:xfrm>
            <a:off x="2122471" y="3464444"/>
            <a:ext cx="1938337" cy="614912"/>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ea typeface="微软雅黑"/>
                <a:cs typeface="+mn-ea"/>
                <a:sym typeface="+mn-lt"/>
              </a:rPr>
              <a:t>在此输入正文内容</a:t>
            </a:r>
          </a:p>
        </p:txBody>
      </p:sp>
      <p:sp>
        <p:nvSpPr>
          <p:cNvPr id="28" name="OfficePLUS.cn-12">
            <a:extLst>
              <a:ext uri="{FF2B5EF4-FFF2-40B4-BE49-F238E27FC236}">
                <a16:creationId xmlns:a16="http://schemas.microsoft.com/office/drawing/2014/main" id="{BF0251B3-1EE9-4851-9E66-4EC09F1EE1DA}"/>
              </a:ext>
            </a:extLst>
          </p:cNvPr>
          <p:cNvSpPr txBox="1"/>
          <p:nvPr/>
        </p:nvSpPr>
        <p:spPr>
          <a:xfrm>
            <a:off x="4811033" y="937274"/>
            <a:ext cx="2569934" cy="52322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300" normalizeH="0" baseline="0" noProof="0" dirty="0">
                <a:ln>
                  <a:noFill/>
                </a:ln>
                <a:solidFill>
                  <a:srgbClr val="556CFB"/>
                </a:solidFill>
                <a:effectLst/>
                <a:uLnTx/>
                <a:uFillTx/>
                <a:ea typeface="微软雅黑"/>
                <a:cs typeface="+mn-ea"/>
                <a:sym typeface="+mn-lt"/>
              </a:rPr>
              <a:t>在此输入标题</a:t>
            </a:r>
          </a:p>
        </p:txBody>
      </p:sp>
      <p:sp>
        <p:nvSpPr>
          <p:cNvPr id="29" name="OfficePLUS.cn-13">
            <a:extLst>
              <a:ext uri="{FF2B5EF4-FFF2-40B4-BE49-F238E27FC236}">
                <a16:creationId xmlns:a16="http://schemas.microsoft.com/office/drawing/2014/main" id="{06EF469D-9D1F-445D-9F24-F2AF3436C081}"/>
              </a:ext>
            </a:extLst>
          </p:cNvPr>
          <p:cNvSpPr/>
          <p:nvPr/>
        </p:nvSpPr>
        <p:spPr>
          <a:xfrm>
            <a:off x="1155700" y="1421142"/>
            <a:ext cx="9880600" cy="702052"/>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ea typeface="微软雅黑"/>
                <a:cs typeface="+mn-ea"/>
                <a:sym typeface="+mn-lt"/>
              </a:rPr>
              <a:t>在此输入正文内容在此输入正文内容在此输入正文内容在此输入正文内容在此输入正文内容在此输入正文内容在此输入正文内容在此输入正文内容在此输入正文内容在此输入正文内容在此输入正文内容</a:t>
            </a:r>
          </a:p>
        </p:txBody>
      </p:sp>
      <p:pic>
        <p:nvPicPr>
          <p:cNvPr id="31" name="OfficePLUS.cn-14">
            <a:extLst>
              <a:ext uri="{FF2B5EF4-FFF2-40B4-BE49-F238E27FC236}">
                <a16:creationId xmlns:a16="http://schemas.microsoft.com/office/drawing/2014/main" id="{4BB8FF56-FA4B-4754-9FE0-542BD79E9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5037" y="2285999"/>
            <a:ext cx="5003801" cy="5003801"/>
          </a:xfrm>
          <a:prstGeom prst="rect">
            <a:avLst/>
          </a:prstGeom>
        </p:spPr>
      </p:pic>
      <p:sp>
        <p:nvSpPr>
          <p:cNvPr id="8" name="OfficePLUS.cn-15">
            <a:extLst>
              <a:ext uri="{FF2B5EF4-FFF2-40B4-BE49-F238E27FC236}">
                <a16:creationId xmlns:a16="http://schemas.microsoft.com/office/drawing/2014/main" id="{02098209-CDF1-4E2E-A5A5-CE2E86E51376}"/>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35002412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7E153DFB-9B8A-4708-AB25-CC29365126EF}"/>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EB5C8C92-F7EB-40D6-A03E-AA71ACE37FAD}"/>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a:extLst>
                <a:ext uri="{FF2B5EF4-FFF2-40B4-BE49-F238E27FC236}">
                  <a16:creationId xmlns:a16="http://schemas.microsoft.com/office/drawing/2014/main" id="{A1D45366-5563-46BF-A0D6-CB3CA617D507}"/>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pic>
        <p:nvPicPr>
          <p:cNvPr id="5" name="OfficePLUS.cn-2">
            <a:hlinkClick r:id="rId2"/>
            <a:extLst>
              <a:ext uri="{FF2B5EF4-FFF2-40B4-BE49-F238E27FC236}">
                <a16:creationId xmlns:a16="http://schemas.microsoft.com/office/drawing/2014/main" id="{B6B0ED9B-5722-47DC-A73F-DE31D4E8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38" y="2035175"/>
            <a:ext cx="1828800" cy="243840"/>
          </a:xfrm>
          <a:prstGeom prst="rect">
            <a:avLst/>
          </a:prstGeom>
        </p:spPr>
      </p:pic>
      <p:pic>
        <p:nvPicPr>
          <p:cNvPr id="6" name="OfficePLUS.cn-3">
            <a:extLst>
              <a:ext uri="{FF2B5EF4-FFF2-40B4-BE49-F238E27FC236}">
                <a16:creationId xmlns:a16="http://schemas.microsoft.com/office/drawing/2014/main" id="{DAFF62E9-8A62-4B70-A960-D3E614C2A7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0175" y="428625"/>
            <a:ext cx="6705600" cy="6705600"/>
          </a:xfrm>
          <a:prstGeom prst="rect">
            <a:avLst/>
          </a:prstGeom>
        </p:spPr>
      </p:pic>
      <p:sp>
        <p:nvSpPr>
          <p:cNvPr id="7" name="OfficePLUS.cn-4">
            <a:extLst>
              <a:ext uri="{FF2B5EF4-FFF2-40B4-BE49-F238E27FC236}">
                <a16:creationId xmlns:a16="http://schemas.microsoft.com/office/drawing/2014/main" id="{F392CD6E-B787-4EFD-A85F-E189A03BAE10}"/>
              </a:ext>
            </a:extLst>
          </p:cNvPr>
          <p:cNvSpPr txBox="1"/>
          <p:nvPr/>
        </p:nvSpPr>
        <p:spPr>
          <a:xfrm>
            <a:off x="495300" y="2742337"/>
            <a:ext cx="7035800" cy="923330"/>
          </a:xfrm>
          <a:prstGeom prst="rect">
            <a:avLst/>
          </a:prstGeom>
          <a:noFill/>
        </p:spPr>
        <p:txBody>
          <a:bodyPr wrap="square" rtlCol="0">
            <a:spAutoFit/>
          </a:bodyPr>
          <a:lstStyle/>
          <a:p>
            <a:r>
              <a:rPr lang="zh-CN" altLang="en-US" sz="5400" dirty="0">
                <a:solidFill>
                  <a:srgbClr val="556CFB"/>
                </a:solidFill>
                <a:ea typeface="阿里巴巴普惠体 B" panose="00020600040101010101" pitchFamily="18" charset="-122"/>
                <a:cs typeface="阿里巴巴普惠体 B" panose="00020600040101010101" pitchFamily="18" charset="-122"/>
                <a:sym typeface="+mn-lt"/>
              </a:rPr>
              <a:t>感谢您的聆听！</a:t>
            </a:r>
          </a:p>
        </p:txBody>
      </p:sp>
      <p:sp>
        <p:nvSpPr>
          <p:cNvPr id="8" name="OfficePLUS.cn-5">
            <a:extLst>
              <a:ext uri="{FF2B5EF4-FFF2-40B4-BE49-F238E27FC236}">
                <a16:creationId xmlns:a16="http://schemas.microsoft.com/office/drawing/2014/main" id="{FE92A50C-2D63-4F7D-8531-2B7E84020AEA}"/>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 name="OfficePLUS.cn-6">
            <a:extLst>
              <a:ext uri="{FF2B5EF4-FFF2-40B4-BE49-F238E27FC236}">
                <a16:creationId xmlns:a16="http://schemas.microsoft.com/office/drawing/2014/main" id="{ED32D4AC-B8A3-4DBB-B194-C5BC6DB888DC}"/>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7">
            <a:extLst>
              <a:ext uri="{FF2B5EF4-FFF2-40B4-BE49-F238E27FC236}">
                <a16:creationId xmlns:a16="http://schemas.microsoft.com/office/drawing/2014/main" id="{BED2DA57-6C04-4D7A-A9ED-A3ADC315E8B4}"/>
              </a:ext>
            </a:extLst>
          </p:cNvPr>
          <p:cNvSpPr txBox="1"/>
          <p:nvPr/>
        </p:nvSpPr>
        <p:spPr>
          <a:xfrm>
            <a:off x="359228" y="4656546"/>
            <a:ext cx="2921000" cy="400110"/>
          </a:xfrm>
          <a:prstGeom prst="rect">
            <a:avLst/>
          </a:prstGeom>
          <a:noFill/>
        </p:spPr>
        <p:txBody>
          <a:bodyPr wrap="square" rtlCol="0">
            <a:spAutoFit/>
          </a:bodyPr>
          <a:lstStyle/>
          <a:p>
            <a:pPr algn="ctr"/>
            <a:r>
              <a:rPr lang="zh-CN" altLang="en-US" sz="2000" dirty="0">
                <a:cs typeface="+mn-ea"/>
                <a:sym typeface="+mn-lt"/>
              </a:rPr>
              <a:t>汇报人：</a:t>
            </a:r>
            <a:r>
              <a:rPr lang="en-US" altLang="zh-CN" sz="2000" dirty="0" err="1">
                <a:cs typeface="+mn-ea"/>
                <a:sym typeface="+mn-lt"/>
              </a:rPr>
              <a:t>OfficePLUS</a:t>
            </a:r>
            <a:endParaRPr lang="zh-CN" altLang="en-US" sz="2000" dirty="0">
              <a:cs typeface="+mn-ea"/>
              <a:sym typeface="+mn-lt"/>
            </a:endParaRPr>
          </a:p>
        </p:txBody>
      </p:sp>
      <p:sp>
        <p:nvSpPr>
          <p:cNvPr id="13" name="OfficePLUS.cn-8">
            <a:extLst>
              <a:ext uri="{FF2B5EF4-FFF2-40B4-BE49-F238E27FC236}">
                <a16:creationId xmlns:a16="http://schemas.microsoft.com/office/drawing/2014/main" id="{EF45AE4A-BAAB-495B-85CB-C7B8C96EBAA7}"/>
              </a:ext>
            </a:extLst>
          </p:cNvPr>
          <p:cNvSpPr txBox="1"/>
          <p:nvPr/>
        </p:nvSpPr>
        <p:spPr>
          <a:xfrm>
            <a:off x="2854778" y="4656546"/>
            <a:ext cx="2527300" cy="400110"/>
          </a:xfrm>
          <a:prstGeom prst="rect">
            <a:avLst/>
          </a:prstGeom>
          <a:noFill/>
        </p:spPr>
        <p:txBody>
          <a:bodyPr wrap="square" rtlCol="0">
            <a:spAutoFit/>
          </a:bodyPr>
          <a:lstStyle/>
          <a:p>
            <a:pPr algn="ctr"/>
            <a:r>
              <a:rPr lang="en-US" altLang="zh-CN" sz="2000" dirty="0">
                <a:cs typeface="+mn-ea"/>
                <a:sym typeface="+mn-lt"/>
              </a:rPr>
              <a:t>2020/08</a:t>
            </a:r>
            <a:endParaRPr lang="zh-CN" altLang="en-US" sz="2000" dirty="0">
              <a:cs typeface="+mn-ea"/>
              <a:sym typeface="+mn-lt"/>
            </a:endParaRPr>
          </a:p>
        </p:txBody>
      </p:sp>
      <p:sp>
        <p:nvSpPr>
          <p:cNvPr id="10" name="OfficePLUS.cn-9">
            <a:extLst>
              <a:ext uri="{FF2B5EF4-FFF2-40B4-BE49-F238E27FC236}">
                <a16:creationId xmlns:a16="http://schemas.microsoft.com/office/drawing/2014/main" id="{A5A42CB2-0B66-4913-8748-5C6D05C7FB89}"/>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1105130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4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8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007E698F-6F28-4E78-AB75-9AE39901D73A}"/>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261B2DDB-E58F-459D-BD3F-034D049F0227}"/>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a:extLst>
                <a:ext uri="{FF2B5EF4-FFF2-40B4-BE49-F238E27FC236}">
                  <a16:creationId xmlns:a16="http://schemas.microsoft.com/office/drawing/2014/main" id="{69FF6957-9115-4270-9C23-16DD68694D35}"/>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pic>
        <p:nvPicPr>
          <p:cNvPr id="6" name="OfficePLUS.cn-2">
            <a:extLst>
              <a:ext uri="{FF2B5EF4-FFF2-40B4-BE49-F238E27FC236}">
                <a16:creationId xmlns:a16="http://schemas.microsoft.com/office/drawing/2014/main" id="{1EAD7005-F81C-4D7C-8C30-9E46DC46B1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6850" y="504824"/>
            <a:ext cx="6167438" cy="6167438"/>
          </a:xfrm>
          <a:prstGeom prst="rect">
            <a:avLst/>
          </a:prstGeom>
        </p:spPr>
      </p:pic>
      <p:sp>
        <p:nvSpPr>
          <p:cNvPr id="8" name="OfficePLUS.cn-3">
            <a:extLst>
              <a:ext uri="{FF2B5EF4-FFF2-40B4-BE49-F238E27FC236}">
                <a16:creationId xmlns:a16="http://schemas.microsoft.com/office/drawing/2014/main" id="{E7EC56A4-88CD-483A-9D98-DDE6884F0E0D}"/>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 name="OfficePLUS.cn-4">
            <a:extLst>
              <a:ext uri="{FF2B5EF4-FFF2-40B4-BE49-F238E27FC236}">
                <a16:creationId xmlns:a16="http://schemas.microsoft.com/office/drawing/2014/main" id="{03153219-71AF-45BA-89CC-02F1C8E26EAC}"/>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39" name="OfficePLUS.cn-5">
            <a:extLst>
              <a:ext uri="{FF2B5EF4-FFF2-40B4-BE49-F238E27FC236}">
                <a16:creationId xmlns:a16="http://schemas.microsoft.com/office/drawing/2014/main" id="{7434C1D4-DFF6-4FF4-903B-01DD247F870A}"/>
              </a:ext>
            </a:extLst>
          </p:cNvPr>
          <p:cNvGrpSpPr/>
          <p:nvPr/>
        </p:nvGrpSpPr>
        <p:grpSpPr>
          <a:xfrm>
            <a:off x="1252056" y="2695384"/>
            <a:ext cx="4560008" cy="677108"/>
            <a:chOff x="820256" y="2123884"/>
            <a:chExt cx="4560008" cy="677108"/>
          </a:xfrm>
        </p:grpSpPr>
        <p:sp>
          <p:nvSpPr>
            <p:cNvPr id="13" name="OfficePLUS.cn-5-1">
              <a:extLst>
                <a:ext uri="{FF2B5EF4-FFF2-40B4-BE49-F238E27FC236}">
                  <a16:creationId xmlns:a16="http://schemas.microsoft.com/office/drawing/2014/main" id="{EEB627C3-32E5-48FE-811B-E7C242D40127}"/>
                </a:ext>
              </a:extLst>
            </p:cNvPr>
            <p:cNvSpPr txBox="1"/>
            <p:nvPr/>
          </p:nvSpPr>
          <p:spPr>
            <a:xfrm flipH="1">
              <a:off x="1553936" y="2123884"/>
              <a:ext cx="3826328" cy="677108"/>
            </a:xfrm>
            <a:prstGeom prst="rect">
              <a:avLst/>
            </a:prstGeom>
            <a:noFill/>
          </p:spPr>
          <p:txBody>
            <a:bodyPr wrap="square" rtlCol="0">
              <a:spAutoFit/>
            </a:bodyPr>
            <a:lstStyle/>
            <a:p>
              <a:r>
                <a:rPr lang="zh-CN" altLang="en-US" sz="2400" dirty="0">
                  <a:ea typeface="阿里巴巴普惠体 L" panose="00020600040101010101" pitchFamily="18" charset="-122"/>
                  <a:cs typeface="阿里巴巴普惠体 L" panose="00020600040101010101" pitchFamily="18" charset="-122"/>
                  <a:sym typeface="+mn-lt"/>
                </a:rPr>
                <a:t>在此输入标题</a:t>
              </a:r>
              <a:endParaRPr lang="en-US" altLang="zh-CN" sz="2400" dirty="0">
                <a:ea typeface="阿里巴巴普惠体 L" panose="00020600040101010101" pitchFamily="18" charset="-122"/>
                <a:cs typeface="阿里巴巴普惠体 L" panose="00020600040101010101" pitchFamily="18" charset="-122"/>
                <a:sym typeface="+mn-lt"/>
              </a:endParaRPr>
            </a:p>
            <a:p>
              <a:r>
                <a:rPr lang="en-US" altLang="zh-CN" sz="1400" dirty="0">
                  <a:ea typeface="阿里巴巴普惠体 L" panose="00020600040101010101" pitchFamily="18" charset="-122"/>
                  <a:cs typeface="阿里巴巴普惠体 L" panose="00020600040101010101" pitchFamily="18" charset="-122"/>
                  <a:sym typeface="+mn-lt"/>
                </a:rPr>
                <a:t>Enter title here</a:t>
              </a:r>
            </a:p>
          </p:txBody>
        </p:sp>
        <p:grpSp>
          <p:nvGrpSpPr>
            <p:cNvPr id="26" name="组合 25">
              <a:extLst>
                <a:ext uri="{FF2B5EF4-FFF2-40B4-BE49-F238E27FC236}">
                  <a16:creationId xmlns:a16="http://schemas.microsoft.com/office/drawing/2014/main" id="{25399F44-0264-47D5-8A27-34F5E4B4A97A}"/>
                </a:ext>
              </a:extLst>
            </p:cNvPr>
            <p:cNvGrpSpPr/>
            <p:nvPr/>
          </p:nvGrpSpPr>
          <p:grpSpPr>
            <a:xfrm>
              <a:off x="853271" y="2172153"/>
              <a:ext cx="577388" cy="577388"/>
              <a:chOff x="853271" y="2010228"/>
              <a:chExt cx="577388" cy="577388"/>
            </a:xfrm>
          </p:grpSpPr>
          <p:sp>
            <p:nvSpPr>
              <p:cNvPr id="17" name="OfficePLUS.cn-5-2">
                <a:extLst>
                  <a:ext uri="{FF2B5EF4-FFF2-40B4-BE49-F238E27FC236}">
                    <a16:creationId xmlns:a16="http://schemas.microsoft.com/office/drawing/2014/main" id="{130E2A70-EB6B-40DD-AB0E-ADCE29A939D6}"/>
                  </a:ext>
                </a:extLst>
              </p:cNvPr>
              <p:cNvSpPr/>
              <p:nvPr/>
            </p:nvSpPr>
            <p:spPr>
              <a:xfrm>
                <a:off x="853271" y="2010228"/>
                <a:ext cx="577388" cy="577388"/>
              </a:xfrm>
              <a:prstGeom prst="roundRect">
                <a:avLst>
                  <a:gd name="adj" fmla="val 24915"/>
                </a:avLst>
              </a:prstGeom>
              <a:solidFill>
                <a:srgbClr val="556CFB"/>
              </a:solidFill>
              <a:ln>
                <a:noFill/>
              </a:ln>
              <a:effectLst>
                <a:outerShdw blurRad="127000" dist="63500" dir="13500003" rotWithShape="0">
                  <a:srgbClr val="C9D1F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sp>
            <p:nvSpPr>
              <p:cNvPr id="25" name="OfficePLUS.cn-5-3">
                <a:extLst>
                  <a:ext uri="{FF2B5EF4-FFF2-40B4-BE49-F238E27FC236}">
                    <a16:creationId xmlns:a16="http://schemas.microsoft.com/office/drawing/2014/main" id="{815C4936-9D4B-42D9-AB3B-A1AB7EEDF43C}"/>
                  </a:ext>
                </a:extLst>
              </p:cNvPr>
              <p:cNvSpPr/>
              <p:nvPr/>
            </p:nvSpPr>
            <p:spPr>
              <a:xfrm>
                <a:off x="853271" y="2010228"/>
                <a:ext cx="577388" cy="577388"/>
              </a:xfrm>
              <a:prstGeom prst="roundRect">
                <a:avLst>
                  <a:gd name="adj" fmla="val 24915"/>
                </a:avLst>
              </a:prstGeom>
              <a:solidFill>
                <a:srgbClr val="556CFB"/>
              </a:solidFill>
              <a:ln>
                <a:noFill/>
              </a:ln>
              <a:effectLst>
                <a:outerShdw blurRad="127000" dist="63500" dir="2700001"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grpSp>
        <p:sp>
          <p:nvSpPr>
            <p:cNvPr id="18" name="OfficePLUS.cn-5-4">
              <a:extLst>
                <a:ext uri="{FF2B5EF4-FFF2-40B4-BE49-F238E27FC236}">
                  <a16:creationId xmlns:a16="http://schemas.microsoft.com/office/drawing/2014/main" id="{83C9B1D7-0AC6-440A-AEC9-E56F93522AC6}"/>
                </a:ext>
              </a:extLst>
            </p:cNvPr>
            <p:cNvSpPr txBox="1"/>
            <p:nvPr/>
          </p:nvSpPr>
          <p:spPr>
            <a:xfrm>
              <a:off x="820256" y="2218287"/>
              <a:ext cx="662469" cy="523220"/>
            </a:xfrm>
            <a:prstGeom prst="rect">
              <a:avLst/>
            </a:prstGeom>
            <a:noFill/>
          </p:spPr>
          <p:txBody>
            <a:bodyPr wrap="square" rtlCol="0">
              <a:spAutoFit/>
            </a:bodyPr>
            <a:lstStyle/>
            <a:p>
              <a:pPr algn="ctr"/>
              <a:r>
                <a:rPr lang="en-US" altLang="zh-CN" sz="2800" b="1" dirty="0">
                  <a:solidFill>
                    <a:schemeClr val="bg1"/>
                  </a:solidFill>
                  <a:ea typeface="阿里巴巴普惠体 B" panose="00020600040101010101" pitchFamily="18" charset="-122"/>
                  <a:cs typeface="阿里巴巴普惠体 B" panose="00020600040101010101" pitchFamily="18" charset="-122"/>
                  <a:sym typeface="+mn-lt"/>
                </a:rPr>
                <a:t>01</a:t>
              </a:r>
            </a:p>
          </p:txBody>
        </p:sp>
      </p:grpSp>
      <p:grpSp>
        <p:nvGrpSpPr>
          <p:cNvPr id="38" name="OfficePLUS.cn-6">
            <a:extLst>
              <a:ext uri="{FF2B5EF4-FFF2-40B4-BE49-F238E27FC236}">
                <a16:creationId xmlns:a16="http://schemas.microsoft.com/office/drawing/2014/main" id="{EB35B708-8FF5-4A3E-BE3F-E93DBF81B70A}"/>
              </a:ext>
            </a:extLst>
          </p:cNvPr>
          <p:cNvGrpSpPr/>
          <p:nvPr/>
        </p:nvGrpSpPr>
        <p:grpSpPr>
          <a:xfrm>
            <a:off x="1252056" y="4003484"/>
            <a:ext cx="4560008" cy="677108"/>
            <a:chOff x="820256" y="3533584"/>
            <a:chExt cx="4560008" cy="677108"/>
          </a:xfrm>
        </p:grpSpPr>
        <p:sp>
          <p:nvSpPr>
            <p:cNvPr id="27" name="OfficePLUS.cn-6-1">
              <a:extLst>
                <a:ext uri="{FF2B5EF4-FFF2-40B4-BE49-F238E27FC236}">
                  <a16:creationId xmlns:a16="http://schemas.microsoft.com/office/drawing/2014/main" id="{B9CAAC6E-33C1-4E22-9824-E5C50CEBF096}"/>
                </a:ext>
              </a:extLst>
            </p:cNvPr>
            <p:cNvSpPr txBox="1"/>
            <p:nvPr/>
          </p:nvSpPr>
          <p:spPr>
            <a:xfrm flipH="1">
              <a:off x="1553936" y="3533584"/>
              <a:ext cx="3826328" cy="677108"/>
            </a:xfrm>
            <a:prstGeom prst="rect">
              <a:avLst/>
            </a:prstGeom>
            <a:noFill/>
          </p:spPr>
          <p:txBody>
            <a:bodyPr wrap="square" rtlCol="0">
              <a:spAutoFit/>
            </a:bodyPr>
            <a:lstStyle/>
            <a:p>
              <a:r>
                <a:rPr lang="zh-CN" altLang="en-US" sz="2400" dirty="0">
                  <a:ea typeface="阿里巴巴普惠体 L" panose="00020600040101010101" pitchFamily="18" charset="-122"/>
                  <a:cs typeface="阿里巴巴普惠体 L" panose="00020600040101010101" pitchFamily="18" charset="-122"/>
                  <a:sym typeface="+mn-lt"/>
                </a:rPr>
                <a:t>在此输入标题</a:t>
              </a:r>
              <a:endParaRPr lang="en-US" altLang="zh-CN" sz="2400" dirty="0">
                <a:ea typeface="阿里巴巴普惠体 L" panose="00020600040101010101" pitchFamily="18" charset="-122"/>
                <a:cs typeface="阿里巴巴普惠体 L" panose="00020600040101010101" pitchFamily="18" charset="-122"/>
                <a:sym typeface="+mn-lt"/>
              </a:endParaRPr>
            </a:p>
            <a:p>
              <a:r>
                <a:rPr lang="en-US" altLang="zh-CN" sz="1400" dirty="0">
                  <a:ea typeface="阿里巴巴普惠体 L" panose="00020600040101010101" pitchFamily="18" charset="-122"/>
                  <a:cs typeface="阿里巴巴普惠体 L" panose="00020600040101010101" pitchFamily="18" charset="-122"/>
                  <a:sym typeface="+mn-lt"/>
                </a:rPr>
                <a:t>Enter title here</a:t>
              </a:r>
            </a:p>
          </p:txBody>
        </p:sp>
        <p:grpSp>
          <p:nvGrpSpPr>
            <p:cNvPr id="28" name="组合 27">
              <a:extLst>
                <a:ext uri="{FF2B5EF4-FFF2-40B4-BE49-F238E27FC236}">
                  <a16:creationId xmlns:a16="http://schemas.microsoft.com/office/drawing/2014/main" id="{01F50B3A-B822-4242-9C52-CE7C63787084}"/>
                </a:ext>
              </a:extLst>
            </p:cNvPr>
            <p:cNvGrpSpPr/>
            <p:nvPr/>
          </p:nvGrpSpPr>
          <p:grpSpPr>
            <a:xfrm>
              <a:off x="853271" y="3581853"/>
              <a:ext cx="577388" cy="577388"/>
              <a:chOff x="853271" y="2010228"/>
              <a:chExt cx="577388" cy="577388"/>
            </a:xfrm>
          </p:grpSpPr>
          <p:sp>
            <p:nvSpPr>
              <p:cNvPr id="29" name="OfficePLUS.cn-6-2">
                <a:extLst>
                  <a:ext uri="{FF2B5EF4-FFF2-40B4-BE49-F238E27FC236}">
                    <a16:creationId xmlns:a16="http://schemas.microsoft.com/office/drawing/2014/main" id="{70CA60F7-C8CB-40D9-BF56-7928B4CAD2E6}"/>
                  </a:ext>
                </a:extLst>
              </p:cNvPr>
              <p:cNvSpPr/>
              <p:nvPr/>
            </p:nvSpPr>
            <p:spPr>
              <a:xfrm>
                <a:off x="853271" y="2010228"/>
                <a:ext cx="577388" cy="577388"/>
              </a:xfrm>
              <a:prstGeom prst="roundRect">
                <a:avLst>
                  <a:gd name="adj" fmla="val 24915"/>
                </a:avLst>
              </a:prstGeom>
              <a:solidFill>
                <a:srgbClr val="556CFB"/>
              </a:solidFill>
              <a:ln>
                <a:noFill/>
              </a:ln>
              <a:effectLst>
                <a:outerShdw blurRad="127000" dist="63500" dir="13500003" rotWithShape="0">
                  <a:srgbClr val="C9D1F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sp>
            <p:nvSpPr>
              <p:cNvPr id="30" name="OfficePLUS.cn-6-3">
                <a:extLst>
                  <a:ext uri="{FF2B5EF4-FFF2-40B4-BE49-F238E27FC236}">
                    <a16:creationId xmlns:a16="http://schemas.microsoft.com/office/drawing/2014/main" id="{6280DDA1-431D-4290-9B4B-C68F83F87E9D}"/>
                  </a:ext>
                </a:extLst>
              </p:cNvPr>
              <p:cNvSpPr/>
              <p:nvPr/>
            </p:nvSpPr>
            <p:spPr>
              <a:xfrm>
                <a:off x="853271" y="2010228"/>
                <a:ext cx="577388" cy="577388"/>
              </a:xfrm>
              <a:prstGeom prst="roundRect">
                <a:avLst>
                  <a:gd name="adj" fmla="val 24915"/>
                </a:avLst>
              </a:prstGeom>
              <a:solidFill>
                <a:srgbClr val="556CFB"/>
              </a:solidFill>
              <a:ln>
                <a:noFill/>
              </a:ln>
              <a:effectLst>
                <a:outerShdw blurRad="127000" dist="63500" dir="2700001"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grpSp>
        <p:sp>
          <p:nvSpPr>
            <p:cNvPr id="31" name="OfficePLUS.cn-6-4">
              <a:extLst>
                <a:ext uri="{FF2B5EF4-FFF2-40B4-BE49-F238E27FC236}">
                  <a16:creationId xmlns:a16="http://schemas.microsoft.com/office/drawing/2014/main" id="{4B0151A4-3383-41B9-84B4-B6643BF97162}"/>
                </a:ext>
              </a:extLst>
            </p:cNvPr>
            <p:cNvSpPr txBox="1"/>
            <p:nvPr/>
          </p:nvSpPr>
          <p:spPr>
            <a:xfrm>
              <a:off x="820256" y="3627987"/>
              <a:ext cx="662469" cy="523220"/>
            </a:xfrm>
            <a:prstGeom prst="rect">
              <a:avLst/>
            </a:prstGeom>
            <a:noFill/>
          </p:spPr>
          <p:txBody>
            <a:bodyPr wrap="square" rtlCol="0">
              <a:spAutoFit/>
            </a:bodyPr>
            <a:lstStyle/>
            <a:p>
              <a:pPr algn="ctr"/>
              <a:r>
                <a:rPr lang="en-US" altLang="zh-CN" sz="2800" b="1" dirty="0">
                  <a:solidFill>
                    <a:schemeClr val="bg1"/>
                  </a:solidFill>
                  <a:ea typeface="阿里巴巴普惠体 B" panose="00020600040101010101" pitchFamily="18" charset="-122"/>
                  <a:cs typeface="阿里巴巴普惠体 B" panose="00020600040101010101" pitchFamily="18" charset="-122"/>
                  <a:sym typeface="+mn-lt"/>
                </a:rPr>
                <a:t>02</a:t>
              </a:r>
            </a:p>
          </p:txBody>
        </p:sp>
      </p:grpSp>
      <p:grpSp>
        <p:nvGrpSpPr>
          <p:cNvPr id="37" name="OfficePLUS.cn-7">
            <a:extLst>
              <a:ext uri="{FF2B5EF4-FFF2-40B4-BE49-F238E27FC236}">
                <a16:creationId xmlns:a16="http://schemas.microsoft.com/office/drawing/2014/main" id="{A04E9135-EFB8-413A-996B-118EE7420A26}"/>
              </a:ext>
            </a:extLst>
          </p:cNvPr>
          <p:cNvGrpSpPr/>
          <p:nvPr/>
        </p:nvGrpSpPr>
        <p:grpSpPr>
          <a:xfrm>
            <a:off x="1252056" y="5311584"/>
            <a:ext cx="4560008" cy="677108"/>
            <a:chOff x="820256" y="4943284"/>
            <a:chExt cx="4560008" cy="677108"/>
          </a:xfrm>
        </p:grpSpPr>
        <p:sp>
          <p:nvSpPr>
            <p:cNvPr id="32" name="OfficePLUS.cn-7-1">
              <a:extLst>
                <a:ext uri="{FF2B5EF4-FFF2-40B4-BE49-F238E27FC236}">
                  <a16:creationId xmlns:a16="http://schemas.microsoft.com/office/drawing/2014/main" id="{D932C52A-E26D-49F8-BC15-C55B942861FD}"/>
                </a:ext>
              </a:extLst>
            </p:cNvPr>
            <p:cNvSpPr txBox="1"/>
            <p:nvPr/>
          </p:nvSpPr>
          <p:spPr>
            <a:xfrm flipH="1">
              <a:off x="1553936" y="4943284"/>
              <a:ext cx="3826328" cy="677108"/>
            </a:xfrm>
            <a:prstGeom prst="rect">
              <a:avLst/>
            </a:prstGeom>
            <a:noFill/>
          </p:spPr>
          <p:txBody>
            <a:bodyPr wrap="square" rtlCol="0">
              <a:spAutoFit/>
            </a:bodyPr>
            <a:lstStyle/>
            <a:p>
              <a:r>
                <a:rPr lang="zh-CN" altLang="en-US" sz="2400" dirty="0">
                  <a:ea typeface="阿里巴巴普惠体 L" panose="00020600040101010101" pitchFamily="18" charset="-122"/>
                  <a:cs typeface="阿里巴巴普惠体 L" panose="00020600040101010101" pitchFamily="18" charset="-122"/>
                  <a:sym typeface="+mn-lt"/>
                </a:rPr>
                <a:t>在此输入标题</a:t>
              </a:r>
              <a:endParaRPr lang="en-US" altLang="zh-CN" sz="2400" dirty="0">
                <a:ea typeface="阿里巴巴普惠体 L" panose="00020600040101010101" pitchFamily="18" charset="-122"/>
                <a:cs typeface="阿里巴巴普惠体 L" panose="00020600040101010101" pitchFamily="18" charset="-122"/>
                <a:sym typeface="+mn-lt"/>
              </a:endParaRPr>
            </a:p>
            <a:p>
              <a:r>
                <a:rPr lang="en-US" altLang="zh-CN" sz="1400" dirty="0">
                  <a:ea typeface="阿里巴巴普惠体 L" panose="00020600040101010101" pitchFamily="18" charset="-122"/>
                  <a:cs typeface="阿里巴巴普惠体 L" panose="00020600040101010101" pitchFamily="18" charset="-122"/>
                  <a:sym typeface="+mn-lt"/>
                </a:rPr>
                <a:t>Enter title here</a:t>
              </a:r>
            </a:p>
          </p:txBody>
        </p:sp>
        <p:grpSp>
          <p:nvGrpSpPr>
            <p:cNvPr id="33" name="组合 32">
              <a:extLst>
                <a:ext uri="{FF2B5EF4-FFF2-40B4-BE49-F238E27FC236}">
                  <a16:creationId xmlns:a16="http://schemas.microsoft.com/office/drawing/2014/main" id="{125DF76A-3F12-4C9F-9460-ACDB3DE3807C}"/>
                </a:ext>
              </a:extLst>
            </p:cNvPr>
            <p:cNvGrpSpPr/>
            <p:nvPr/>
          </p:nvGrpSpPr>
          <p:grpSpPr>
            <a:xfrm>
              <a:off x="853271" y="4991553"/>
              <a:ext cx="577388" cy="577388"/>
              <a:chOff x="853271" y="2010228"/>
              <a:chExt cx="577388" cy="577388"/>
            </a:xfrm>
          </p:grpSpPr>
          <p:sp>
            <p:nvSpPr>
              <p:cNvPr id="34" name="OfficePLUS.cn-7-2">
                <a:extLst>
                  <a:ext uri="{FF2B5EF4-FFF2-40B4-BE49-F238E27FC236}">
                    <a16:creationId xmlns:a16="http://schemas.microsoft.com/office/drawing/2014/main" id="{EE1BA357-24C8-4974-9412-CBA1EB304763}"/>
                  </a:ext>
                </a:extLst>
              </p:cNvPr>
              <p:cNvSpPr/>
              <p:nvPr/>
            </p:nvSpPr>
            <p:spPr>
              <a:xfrm>
                <a:off x="853271" y="2010228"/>
                <a:ext cx="577388" cy="577388"/>
              </a:xfrm>
              <a:prstGeom prst="roundRect">
                <a:avLst>
                  <a:gd name="adj" fmla="val 24915"/>
                </a:avLst>
              </a:prstGeom>
              <a:solidFill>
                <a:srgbClr val="556CFB"/>
              </a:solidFill>
              <a:ln>
                <a:noFill/>
              </a:ln>
              <a:effectLst>
                <a:outerShdw blurRad="127000" dist="63500" dir="13500003" rotWithShape="0">
                  <a:srgbClr val="C9D1F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sp>
            <p:nvSpPr>
              <p:cNvPr id="35" name="OfficePLUS.cn-7-3">
                <a:extLst>
                  <a:ext uri="{FF2B5EF4-FFF2-40B4-BE49-F238E27FC236}">
                    <a16:creationId xmlns:a16="http://schemas.microsoft.com/office/drawing/2014/main" id="{9100D167-440F-43E8-99C3-D134582F1E7F}"/>
                  </a:ext>
                </a:extLst>
              </p:cNvPr>
              <p:cNvSpPr/>
              <p:nvPr/>
            </p:nvSpPr>
            <p:spPr>
              <a:xfrm>
                <a:off x="853271" y="2010228"/>
                <a:ext cx="577388" cy="577388"/>
              </a:xfrm>
              <a:prstGeom prst="roundRect">
                <a:avLst>
                  <a:gd name="adj" fmla="val 24915"/>
                </a:avLst>
              </a:prstGeom>
              <a:solidFill>
                <a:srgbClr val="556CFB"/>
              </a:solidFill>
              <a:ln>
                <a:noFill/>
              </a:ln>
              <a:effectLst>
                <a:outerShdw blurRad="127000" dist="63500" dir="2700001"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grpSp>
        <p:sp>
          <p:nvSpPr>
            <p:cNvPr id="36" name="OfficePLUS.cn-7-4">
              <a:extLst>
                <a:ext uri="{FF2B5EF4-FFF2-40B4-BE49-F238E27FC236}">
                  <a16:creationId xmlns:a16="http://schemas.microsoft.com/office/drawing/2014/main" id="{86F74C20-683C-4E31-AE3D-B893E735B9A0}"/>
                </a:ext>
              </a:extLst>
            </p:cNvPr>
            <p:cNvSpPr txBox="1"/>
            <p:nvPr/>
          </p:nvSpPr>
          <p:spPr>
            <a:xfrm>
              <a:off x="820256" y="5037687"/>
              <a:ext cx="662469" cy="523220"/>
            </a:xfrm>
            <a:prstGeom prst="rect">
              <a:avLst/>
            </a:prstGeom>
            <a:noFill/>
          </p:spPr>
          <p:txBody>
            <a:bodyPr wrap="square" rtlCol="0">
              <a:spAutoFit/>
            </a:bodyPr>
            <a:lstStyle/>
            <a:p>
              <a:pPr algn="ctr"/>
              <a:r>
                <a:rPr lang="en-US" altLang="zh-CN" sz="2800" b="1" dirty="0">
                  <a:solidFill>
                    <a:schemeClr val="bg1"/>
                  </a:solidFill>
                  <a:ea typeface="阿里巴巴普惠体 B" panose="00020600040101010101" pitchFamily="18" charset="-122"/>
                  <a:cs typeface="阿里巴巴普惠体 B" panose="00020600040101010101" pitchFamily="18" charset="-122"/>
                  <a:sym typeface="+mn-lt"/>
                </a:rPr>
                <a:t>03</a:t>
              </a:r>
            </a:p>
          </p:txBody>
        </p:sp>
      </p:grpSp>
      <p:sp>
        <p:nvSpPr>
          <p:cNvPr id="41" name="OfficePLUS.cn-8">
            <a:extLst>
              <a:ext uri="{FF2B5EF4-FFF2-40B4-BE49-F238E27FC236}">
                <a16:creationId xmlns:a16="http://schemas.microsoft.com/office/drawing/2014/main" id="{853D0D76-47D4-4218-9A88-6130D70BEA55}"/>
              </a:ext>
            </a:extLst>
          </p:cNvPr>
          <p:cNvSpPr txBox="1"/>
          <p:nvPr/>
        </p:nvSpPr>
        <p:spPr>
          <a:xfrm>
            <a:off x="1117600" y="1294537"/>
            <a:ext cx="2527300" cy="769441"/>
          </a:xfrm>
          <a:prstGeom prst="rect">
            <a:avLst/>
          </a:prstGeom>
          <a:noFill/>
        </p:spPr>
        <p:txBody>
          <a:bodyPr wrap="square" rtlCol="0">
            <a:spAutoFit/>
          </a:bodyPr>
          <a:lstStyle/>
          <a:p>
            <a:r>
              <a:rPr lang="zh-CN" altLang="en-US" sz="4400" dirty="0">
                <a:solidFill>
                  <a:srgbClr val="556CFB"/>
                </a:solidFill>
                <a:ea typeface="阿里巴巴普惠体 B" panose="00020600040101010101" pitchFamily="18" charset="-122"/>
                <a:cs typeface="阿里巴巴普惠体 B" panose="00020600040101010101" pitchFamily="18" charset="-122"/>
                <a:sym typeface="+mn-lt"/>
              </a:rPr>
              <a:t>目录</a:t>
            </a:r>
          </a:p>
        </p:txBody>
      </p:sp>
      <p:sp>
        <p:nvSpPr>
          <p:cNvPr id="43" name="OfficePLUS.cn-9">
            <a:extLst>
              <a:ext uri="{FF2B5EF4-FFF2-40B4-BE49-F238E27FC236}">
                <a16:creationId xmlns:a16="http://schemas.microsoft.com/office/drawing/2014/main" id="{B15CC6F6-A788-478E-BDE9-A66EB895FEF0}"/>
              </a:ext>
            </a:extLst>
          </p:cNvPr>
          <p:cNvSpPr txBox="1"/>
          <p:nvPr/>
        </p:nvSpPr>
        <p:spPr>
          <a:xfrm>
            <a:off x="1158377" y="1885043"/>
            <a:ext cx="2545113" cy="461665"/>
          </a:xfrm>
          <a:prstGeom prst="rect">
            <a:avLst/>
          </a:prstGeom>
          <a:noFill/>
        </p:spPr>
        <p:txBody>
          <a:bodyPr wrap="square" rtlCol="0">
            <a:spAutoFit/>
          </a:bodyPr>
          <a:lstStyle/>
          <a:p>
            <a:pPr algn="dist"/>
            <a:r>
              <a:rPr lang="en-US" altLang="zh-CN" sz="2400" spc="200" dirty="0">
                <a:sym typeface="+mn-lt"/>
              </a:rPr>
              <a:t>CONTENTS</a:t>
            </a:r>
            <a:endParaRPr lang="zh-CN" altLang="en-US" sz="2400" spc="200" dirty="0">
              <a:sym typeface="+mn-lt"/>
            </a:endParaRPr>
          </a:p>
        </p:txBody>
      </p:sp>
      <p:sp>
        <p:nvSpPr>
          <p:cNvPr id="44" name="OfficePLUS.cn-10">
            <a:extLst>
              <a:ext uri="{FF2B5EF4-FFF2-40B4-BE49-F238E27FC236}">
                <a16:creationId xmlns:a16="http://schemas.microsoft.com/office/drawing/2014/main" id="{5E80C40B-3613-4C7E-8C16-9160B3C10B5F}"/>
              </a:ext>
            </a:extLst>
          </p:cNvPr>
          <p:cNvSpPr txBox="1"/>
          <p:nvPr/>
        </p:nvSpPr>
        <p:spPr>
          <a:xfrm>
            <a:off x="4826000" y="596900"/>
            <a:ext cx="1130300" cy="307777"/>
          </a:xfrm>
          <a:prstGeom prst="rect">
            <a:avLst/>
          </a:prstGeom>
          <a:noFill/>
        </p:spPr>
        <p:txBody>
          <a:bodyPr wrap="square" rtlCol="0">
            <a:spAutoFit/>
          </a:bodyPr>
          <a:lstStyle/>
          <a:p>
            <a:pPr algn="dist"/>
            <a:r>
              <a:rPr lang="en-US" altLang="zh-CN" sz="1400" dirty="0">
                <a:sym typeface="+mn-lt"/>
              </a:rPr>
              <a:t>PART 01</a:t>
            </a:r>
            <a:endParaRPr lang="zh-CN" altLang="en-US" sz="1400" dirty="0">
              <a:sym typeface="+mn-lt"/>
            </a:endParaRPr>
          </a:p>
        </p:txBody>
      </p:sp>
      <p:sp>
        <p:nvSpPr>
          <p:cNvPr id="45" name="OfficePLUS.cn-11">
            <a:extLst>
              <a:ext uri="{FF2B5EF4-FFF2-40B4-BE49-F238E27FC236}">
                <a16:creationId xmlns:a16="http://schemas.microsoft.com/office/drawing/2014/main" id="{8C3A7126-C519-4413-9637-171E595F4995}"/>
              </a:ext>
            </a:extLst>
          </p:cNvPr>
          <p:cNvSpPr txBox="1"/>
          <p:nvPr/>
        </p:nvSpPr>
        <p:spPr>
          <a:xfrm>
            <a:off x="6718300" y="596900"/>
            <a:ext cx="1130300" cy="307777"/>
          </a:xfrm>
          <a:prstGeom prst="rect">
            <a:avLst/>
          </a:prstGeom>
          <a:noFill/>
        </p:spPr>
        <p:txBody>
          <a:bodyPr wrap="square" rtlCol="0">
            <a:spAutoFit/>
          </a:bodyPr>
          <a:lstStyle/>
          <a:p>
            <a:pPr algn="dist"/>
            <a:r>
              <a:rPr lang="en-US" altLang="zh-CN" sz="1400" dirty="0">
                <a:sym typeface="+mn-lt"/>
              </a:rPr>
              <a:t>PART 02</a:t>
            </a:r>
            <a:endParaRPr lang="zh-CN" altLang="en-US" sz="1400" dirty="0">
              <a:sym typeface="+mn-lt"/>
            </a:endParaRPr>
          </a:p>
        </p:txBody>
      </p:sp>
      <p:sp>
        <p:nvSpPr>
          <p:cNvPr id="46" name="OfficePLUS.cn-12">
            <a:extLst>
              <a:ext uri="{FF2B5EF4-FFF2-40B4-BE49-F238E27FC236}">
                <a16:creationId xmlns:a16="http://schemas.microsoft.com/office/drawing/2014/main" id="{68FDB2CF-F391-4940-8A45-B34082EED963}"/>
              </a:ext>
            </a:extLst>
          </p:cNvPr>
          <p:cNvSpPr txBox="1"/>
          <p:nvPr/>
        </p:nvSpPr>
        <p:spPr>
          <a:xfrm>
            <a:off x="8610600" y="596900"/>
            <a:ext cx="1130300" cy="307777"/>
          </a:xfrm>
          <a:prstGeom prst="rect">
            <a:avLst/>
          </a:prstGeom>
          <a:noFill/>
        </p:spPr>
        <p:txBody>
          <a:bodyPr wrap="square" rtlCol="0">
            <a:spAutoFit/>
          </a:bodyPr>
          <a:lstStyle/>
          <a:p>
            <a:pPr algn="dist"/>
            <a:r>
              <a:rPr lang="en-US" altLang="zh-CN" sz="1400" dirty="0">
                <a:sym typeface="+mn-lt"/>
              </a:rPr>
              <a:t>PART 03</a:t>
            </a:r>
            <a:endParaRPr lang="zh-CN" altLang="en-US" sz="1400" dirty="0">
              <a:sym typeface="+mn-lt"/>
            </a:endParaRPr>
          </a:p>
        </p:txBody>
      </p:sp>
      <p:pic>
        <p:nvPicPr>
          <p:cNvPr id="5" name="OfficePLUS.cn-13">
            <a:hlinkClick r:id="rId4"/>
            <a:extLst>
              <a:ext uri="{FF2B5EF4-FFF2-40B4-BE49-F238E27FC236}">
                <a16:creationId xmlns:a16="http://schemas.microsoft.com/office/drawing/2014/main" id="{B1BF2D87-C304-4CBE-83F5-02CAB4A0E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938" y="6149975"/>
            <a:ext cx="1828800" cy="243840"/>
          </a:xfrm>
          <a:prstGeom prst="rect">
            <a:avLst/>
          </a:prstGeom>
        </p:spPr>
      </p:pic>
      <p:pic>
        <p:nvPicPr>
          <p:cNvPr id="7" name="OfficePLUS.cn-14">
            <a:hlinkClick r:id="rId4"/>
            <a:extLst>
              <a:ext uri="{FF2B5EF4-FFF2-40B4-BE49-F238E27FC236}">
                <a16:creationId xmlns:a16="http://schemas.microsoft.com/office/drawing/2014/main" id="{C599E5AC-2398-4C89-801D-86AD5B6DE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8538" y="612775"/>
            <a:ext cx="1828800" cy="243840"/>
          </a:xfrm>
          <a:prstGeom prst="rect">
            <a:avLst/>
          </a:prstGeom>
        </p:spPr>
      </p:pic>
      <p:sp>
        <p:nvSpPr>
          <p:cNvPr id="9" name="OfficePLUS.cn-15">
            <a:extLst>
              <a:ext uri="{FF2B5EF4-FFF2-40B4-BE49-F238E27FC236}">
                <a16:creationId xmlns:a16="http://schemas.microsoft.com/office/drawing/2014/main" id="{314DEE90-B3B4-4EB2-9BD4-CBC33A9D8CC7}"/>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3760925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0FA9F1F7-E7B2-40C2-845D-B75F97DD742C}"/>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4881D4D1-A4C4-4989-85AA-3CEA0A54CB88}"/>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a:extLst>
                <a:ext uri="{FF2B5EF4-FFF2-40B4-BE49-F238E27FC236}">
                  <a16:creationId xmlns:a16="http://schemas.microsoft.com/office/drawing/2014/main" id="{B875418C-7F5E-4FD6-9220-FA96C3137ABA}"/>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a:extLst>
              <a:ext uri="{FF2B5EF4-FFF2-40B4-BE49-F238E27FC236}">
                <a16:creationId xmlns:a16="http://schemas.microsoft.com/office/drawing/2014/main" id="{FEA3972E-2F60-4442-A632-4EF6477E1018}"/>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a:extLst>
              <a:ext uri="{FF2B5EF4-FFF2-40B4-BE49-F238E27FC236}">
                <a16:creationId xmlns:a16="http://schemas.microsoft.com/office/drawing/2014/main" id="{0ADDE9CD-B4A8-4828-B1BC-9665A5A269C7}"/>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pic>
        <p:nvPicPr>
          <p:cNvPr id="9" name="OfficePLUS.cn-4">
            <a:extLst>
              <a:ext uri="{FF2B5EF4-FFF2-40B4-BE49-F238E27FC236}">
                <a16:creationId xmlns:a16="http://schemas.microsoft.com/office/drawing/2014/main" id="{716C520E-A259-4956-9E41-C71643E068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450" y="882650"/>
            <a:ext cx="5708650" cy="5708650"/>
          </a:xfrm>
          <a:prstGeom prst="rect">
            <a:avLst/>
          </a:prstGeom>
        </p:spPr>
      </p:pic>
      <p:sp>
        <p:nvSpPr>
          <p:cNvPr id="11" name="OfficePLUS.cn-5">
            <a:extLst>
              <a:ext uri="{FF2B5EF4-FFF2-40B4-BE49-F238E27FC236}">
                <a16:creationId xmlns:a16="http://schemas.microsoft.com/office/drawing/2014/main" id="{A5519B54-5D68-46B1-9BFB-3C7159BA73BE}"/>
              </a:ext>
            </a:extLst>
          </p:cNvPr>
          <p:cNvSpPr/>
          <p:nvPr/>
        </p:nvSpPr>
        <p:spPr>
          <a:xfrm>
            <a:off x="6096000" y="2371672"/>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13" name="OfficePLUS.cn-6">
            <a:extLst>
              <a:ext uri="{FF2B5EF4-FFF2-40B4-BE49-F238E27FC236}">
                <a16:creationId xmlns:a16="http://schemas.microsoft.com/office/drawing/2014/main" id="{1E81758B-702C-49ED-9FC5-41EB4505856A}"/>
              </a:ext>
            </a:extLst>
          </p:cNvPr>
          <p:cNvSpPr/>
          <p:nvPr/>
        </p:nvSpPr>
        <p:spPr>
          <a:xfrm>
            <a:off x="6397173" y="2658330"/>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sp>
        <p:nvSpPr>
          <p:cNvPr id="15" name="OfficePLUS.cn-7">
            <a:extLst>
              <a:ext uri="{FF2B5EF4-FFF2-40B4-BE49-F238E27FC236}">
                <a16:creationId xmlns:a16="http://schemas.microsoft.com/office/drawing/2014/main" id="{9537CF5A-0689-418C-8604-3679E4A08D6D}"/>
              </a:ext>
            </a:extLst>
          </p:cNvPr>
          <p:cNvSpPr txBox="1"/>
          <p:nvPr/>
        </p:nvSpPr>
        <p:spPr>
          <a:xfrm>
            <a:off x="7027590" y="2610599"/>
            <a:ext cx="1640890"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1500" normalizeH="0" baseline="0" noProof="0" dirty="0">
                <a:ln>
                  <a:noFill/>
                </a:ln>
                <a:solidFill>
                  <a:srgbClr val="556CFB"/>
                </a:solidFill>
                <a:effectLst/>
                <a:uLnTx/>
                <a:uFillTx/>
                <a:ea typeface="微软雅黑" panose="020B0503020204020204" pitchFamily="34" charset="-122"/>
                <a:cs typeface="+mn-cs"/>
                <a:sym typeface="+mn-lt"/>
              </a:rPr>
              <a:t>01</a:t>
            </a:r>
            <a:endParaRPr kumimoji="0" lang="zh-CN" altLang="en-US" sz="6000" b="1" i="0" u="none" strike="noStrike" kern="1200" cap="none" spc="1500" normalizeH="0" baseline="0" noProof="0" dirty="0">
              <a:ln>
                <a:noFill/>
              </a:ln>
              <a:solidFill>
                <a:srgbClr val="556CFB"/>
              </a:solidFill>
              <a:effectLst/>
              <a:uLnTx/>
              <a:uFillTx/>
              <a:ea typeface="微软雅黑" panose="020B0503020204020204" pitchFamily="34" charset="-122"/>
              <a:cs typeface="+mn-cs"/>
              <a:sym typeface="+mn-lt"/>
            </a:endParaRPr>
          </a:p>
        </p:txBody>
      </p:sp>
      <p:sp>
        <p:nvSpPr>
          <p:cNvPr id="17" name="OfficePLUS.cn-8">
            <a:extLst>
              <a:ext uri="{FF2B5EF4-FFF2-40B4-BE49-F238E27FC236}">
                <a16:creationId xmlns:a16="http://schemas.microsoft.com/office/drawing/2014/main" id="{836E94DC-F5B5-4248-BE16-74FA70F4EBC5}"/>
              </a:ext>
            </a:extLst>
          </p:cNvPr>
          <p:cNvSpPr txBox="1"/>
          <p:nvPr/>
        </p:nvSpPr>
        <p:spPr>
          <a:xfrm>
            <a:off x="7067505" y="3429000"/>
            <a:ext cx="13144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200" normalizeH="0" baseline="0" noProof="0" dirty="0">
                <a:ln>
                  <a:noFill/>
                </a:ln>
                <a:solidFill>
                  <a:srgbClr val="556CFB"/>
                </a:solidFill>
                <a:effectLst/>
                <a:uLnTx/>
                <a:uFillTx/>
                <a:ea typeface="微软雅黑"/>
                <a:cs typeface="+mn-cs"/>
                <a:sym typeface="+mn-lt"/>
              </a:rPr>
              <a:t>PART 01</a:t>
            </a:r>
            <a:endParaRPr kumimoji="0" lang="zh-CN" altLang="en-US" sz="2000" b="0" i="0" u="none" strike="noStrike" kern="1200" cap="none" spc="200" normalizeH="0" baseline="0" noProof="0" dirty="0">
              <a:ln>
                <a:noFill/>
              </a:ln>
              <a:solidFill>
                <a:srgbClr val="556CFB"/>
              </a:solidFill>
              <a:effectLst/>
              <a:uLnTx/>
              <a:uFillTx/>
              <a:ea typeface="微软雅黑"/>
              <a:cs typeface="+mn-cs"/>
              <a:sym typeface="+mn-lt"/>
            </a:endParaRPr>
          </a:p>
        </p:txBody>
      </p:sp>
      <p:sp>
        <p:nvSpPr>
          <p:cNvPr id="19" name="OfficePLUS.cn-9">
            <a:extLst>
              <a:ext uri="{FF2B5EF4-FFF2-40B4-BE49-F238E27FC236}">
                <a16:creationId xmlns:a16="http://schemas.microsoft.com/office/drawing/2014/main" id="{8F733728-6B78-4A94-A448-9BED307B2469}"/>
              </a:ext>
            </a:extLst>
          </p:cNvPr>
          <p:cNvSpPr txBox="1"/>
          <p:nvPr/>
        </p:nvSpPr>
        <p:spPr>
          <a:xfrm flipH="1">
            <a:off x="8353878" y="2779524"/>
            <a:ext cx="425722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在此输入标题</a:t>
            </a:r>
            <a:endParaRPr kumimoji="0" lang="en-US" altLang="zh-CN" sz="40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Enter title here</a:t>
            </a:r>
          </a:p>
        </p:txBody>
      </p:sp>
      <p:pic>
        <p:nvPicPr>
          <p:cNvPr id="8" name="OfficePLUS.cn-10">
            <a:hlinkClick r:id="rId4"/>
            <a:extLst>
              <a:ext uri="{FF2B5EF4-FFF2-40B4-BE49-F238E27FC236}">
                <a16:creationId xmlns:a16="http://schemas.microsoft.com/office/drawing/2014/main" id="{52A8C098-4700-44B9-A137-EE16067B1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938" y="6149975"/>
            <a:ext cx="1828800" cy="243840"/>
          </a:xfrm>
          <a:prstGeom prst="rect">
            <a:avLst/>
          </a:prstGeom>
        </p:spPr>
      </p:pic>
      <p:sp>
        <p:nvSpPr>
          <p:cNvPr id="10" name="OfficePLUS.cn-11">
            <a:extLst>
              <a:ext uri="{FF2B5EF4-FFF2-40B4-BE49-F238E27FC236}">
                <a16:creationId xmlns:a16="http://schemas.microsoft.com/office/drawing/2014/main" id="{19C4E91F-7EF2-40EC-A916-34FC899BAFEA}"/>
              </a:ext>
            </a:extLst>
          </p:cNvPr>
          <p:cNvSpPr txBox="1"/>
          <p:nvPr/>
        </p:nvSpPr>
        <p:spPr>
          <a:xfrm>
            <a:off x="4826000" y="596900"/>
            <a:ext cx="1130300" cy="307777"/>
          </a:xfrm>
          <a:prstGeom prst="rect">
            <a:avLst/>
          </a:prstGeom>
          <a:noFill/>
        </p:spPr>
        <p:txBody>
          <a:bodyPr wrap="square" rtlCol="0">
            <a:spAutoFit/>
          </a:bodyPr>
          <a:lstStyle/>
          <a:p>
            <a:pPr algn="dist"/>
            <a:r>
              <a:rPr lang="en-US" altLang="zh-CN" sz="1400" b="1" dirty="0">
                <a:sym typeface="+mn-lt"/>
              </a:rPr>
              <a:t>PART 01</a:t>
            </a:r>
            <a:endParaRPr lang="zh-CN" altLang="en-US" sz="1400" b="1" dirty="0">
              <a:sym typeface="+mn-lt"/>
            </a:endParaRPr>
          </a:p>
        </p:txBody>
      </p:sp>
      <p:sp>
        <p:nvSpPr>
          <p:cNvPr id="12" name="OfficePLUS.cn-12">
            <a:extLst>
              <a:ext uri="{FF2B5EF4-FFF2-40B4-BE49-F238E27FC236}">
                <a16:creationId xmlns:a16="http://schemas.microsoft.com/office/drawing/2014/main" id="{FD221BB9-65CB-4E05-88CE-FC13F5874ACC}"/>
              </a:ext>
            </a:extLst>
          </p:cNvPr>
          <p:cNvSpPr txBox="1"/>
          <p:nvPr/>
        </p:nvSpPr>
        <p:spPr>
          <a:xfrm>
            <a:off x="6718300" y="596900"/>
            <a:ext cx="1130300" cy="307777"/>
          </a:xfrm>
          <a:prstGeom prst="rect">
            <a:avLst/>
          </a:prstGeom>
          <a:noFill/>
        </p:spPr>
        <p:txBody>
          <a:bodyPr wrap="square" rtlCol="0">
            <a:spAutoFit/>
          </a:bodyPr>
          <a:lstStyle/>
          <a:p>
            <a:pPr algn="dist"/>
            <a:r>
              <a:rPr lang="en-US" altLang="zh-CN" sz="1400" dirty="0">
                <a:sym typeface="+mn-lt"/>
              </a:rPr>
              <a:t>PART 02</a:t>
            </a:r>
            <a:endParaRPr lang="zh-CN" altLang="en-US" sz="1400" dirty="0">
              <a:sym typeface="+mn-lt"/>
            </a:endParaRPr>
          </a:p>
        </p:txBody>
      </p:sp>
      <p:sp>
        <p:nvSpPr>
          <p:cNvPr id="14" name="OfficePLUS.cn-13">
            <a:extLst>
              <a:ext uri="{FF2B5EF4-FFF2-40B4-BE49-F238E27FC236}">
                <a16:creationId xmlns:a16="http://schemas.microsoft.com/office/drawing/2014/main" id="{E37FDD88-BD7E-4BD3-BBA5-B030CDE29039}"/>
              </a:ext>
            </a:extLst>
          </p:cNvPr>
          <p:cNvSpPr txBox="1"/>
          <p:nvPr/>
        </p:nvSpPr>
        <p:spPr>
          <a:xfrm>
            <a:off x="8610600" y="596900"/>
            <a:ext cx="1130300" cy="307777"/>
          </a:xfrm>
          <a:prstGeom prst="rect">
            <a:avLst/>
          </a:prstGeom>
          <a:noFill/>
        </p:spPr>
        <p:txBody>
          <a:bodyPr wrap="square" rtlCol="0">
            <a:spAutoFit/>
          </a:bodyPr>
          <a:lstStyle/>
          <a:p>
            <a:pPr algn="dist"/>
            <a:r>
              <a:rPr lang="en-US" altLang="zh-CN" sz="1400" dirty="0">
                <a:sym typeface="+mn-lt"/>
              </a:rPr>
              <a:t>PART 03</a:t>
            </a:r>
            <a:endParaRPr lang="zh-CN" altLang="en-US" sz="1400" dirty="0">
              <a:sym typeface="+mn-lt"/>
            </a:endParaRPr>
          </a:p>
        </p:txBody>
      </p:sp>
      <p:pic>
        <p:nvPicPr>
          <p:cNvPr id="16" name="OfficePLUS.cn-14">
            <a:hlinkClick r:id="rId4"/>
            <a:extLst>
              <a:ext uri="{FF2B5EF4-FFF2-40B4-BE49-F238E27FC236}">
                <a16:creationId xmlns:a16="http://schemas.microsoft.com/office/drawing/2014/main" id="{8AE6AE09-F93D-4F03-8DBB-FBB1BBFC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8538" y="612775"/>
            <a:ext cx="1828800" cy="243840"/>
          </a:xfrm>
          <a:prstGeom prst="rect">
            <a:avLst/>
          </a:prstGeom>
        </p:spPr>
      </p:pic>
      <p:sp>
        <p:nvSpPr>
          <p:cNvPr id="18" name="OfficePLUS.cn-15">
            <a:extLst>
              <a:ext uri="{FF2B5EF4-FFF2-40B4-BE49-F238E27FC236}">
                <a16:creationId xmlns:a16="http://schemas.microsoft.com/office/drawing/2014/main" id="{394E46D3-5281-48D8-8C96-349BAF84751B}"/>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3091114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pic>
        <p:nvPicPr>
          <p:cNvPr id="9" name="OfficePLUS.cn-4">
            <a:extLst>
              <a:ext uri="{FF2B5EF4-FFF2-40B4-BE49-F238E27FC236}">
                <a16:creationId xmlns:a16="http://schemas.microsoft.com/office/drawing/2014/main" id="{FC7B4850-8517-4DBF-8A3C-52FCFC7B52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1663" y="398235"/>
            <a:ext cx="6459765" cy="6459765"/>
          </a:xfrm>
          <a:prstGeom prst="rect">
            <a:avLst/>
          </a:prstGeom>
        </p:spPr>
      </p:pic>
      <p:sp>
        <p:nvSpPr>
          <p:cNvPr id="11" name="OfficePLUS.cn-5">
            <a:extLst>
              <a:ext uri="{FF2B5EF4-FFF2-40B4-BE49-F238E27FC236}">
                <a16:creationId xmlns:a16="http://schemas.microsoft.com/office/drawing/2014/main" id="{7895AB08-EAFC-4E82-9027-B9544D5CAEA0}"/>
              </a:ext>
            </a:extLst>
          </p:cNvPr>
          <p:cNvSpPr txBox="1">
            <a:spLocks noChangeArrowheads="1"/>
          </p:cNvSpPr>
          <p:nvPr/>
        </p:nvSpPr>
        <p:spPr bwMode="auto">
          <a:xfrm>
            <a:off x="1210793" y="189797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2800" b="1" dirty="0">
                <a:solidFill>
                  <a:srgbClr val="556CFB"/>
                </a:solidFill>
                <a:latin typeface="+mn-lt"/>
                <a:ea typeface="+mj-ea"/>
                <a:sym typeface="+mn-lt"/>
              </a:rPr>
              <a:t>在此输入标题</a:t>
            </a:r>
          </a:p>
        </p:txBody>
      </p:sp>
      <p:sp>
        <p:nvSpPr>
          <p:cNvPr id="13" name="OfficePLUS.cn-6">
            <a:extLst>
              <a:ext uri="{FF2B5EF4-FFF2-40B4-BE49-F238E27FC236}">
                <a16:creationId xmlns:a16="http://schemas.microsoft.com/office/drawing/2014/main" id="{890B8185-9CBB-4B35-A8D9-974A513E3560}"/>
              </a:ext>
            </a:extLst>
          </p:cNvPr>
          <p:cNvSpPr/>
          <p:nvPr/>
        </p:nvSpPr>
        <p:spPr>
          <a:xfrm>
            <a:off x="1205821" y="2593748"/>
            <a:ext cx="3172862" cy="702052"/>
          </a:xfrm>
          <a:prstGeom prst="rect">
            <a:avLst/>
          </a:prstGeom>
        </p:spPr>
        <p:txBody>
          <a:bodyPr wrap="square">
            <a:spAutoFit/>
          </a:bodyPr>
          <a:lstStyle/>
          <a:p>
            <a:pPr fontAlgn="base">
              <a:lnSpc>
                <a:spcPct val="150000"/>
              </a:lnSpc>
              <a:spcBef>
                <a:spcPct val="0"/>
              </a:spcBef>
              <a:spcAft>
                <a:spcPct val="0"/>
              </a:spcAft>
            </a:pPr>
            <a:r>
              <a:rPr lang="zh-CN" altLang="en-US" sz="1400" dirty="0">
                <a:ea typeface="+mn-ea"/>
                <a:sym typeface="+mn-lt"/>
              </a:rPr>
              <a:t>在此输入正文内容在此输入正文内容</a:t>
            </a:r>
          </a:p>
          <a:p>
            <a:pPr fontAlgn="base">
              <a:lnSpc>
                <a:spcPct val="150000"/>
              </a:lnSpc>
              <a:spcBef>
                <a:spcPct val="0"/>
              </a:spcBef>
              <a:spcAft>
                <a:spcPct val="0"/>
              </a:spcAft>
            </a:pPr>
            <a:r>
              <a:rPr lang="zh-CN" altLang="en-US" sz="1400" dirty="0">
                <a:ea typeface="+mn-ea"/>
                <a:sym typeface="+mn-lt"/>
              </a:rPr>
              <a:t>在此输入正文内容在此输入正文内容</a:t>
            </a:r>
          </a:p>
        </p:txBody>
      </p:sp>
      <p:sp>
        <p:nvSpPr>
          <p:cNvPr id="15" name="OfficePLUS.cn-7">
            <a:extLst>
              <a:ext uri="{FF2B5EF4-FFF2-40B4-BE49-F238E27FC236}">
                <a16:creationId xmlns:a16="http://schemas.microsoft.com/office/drawing/2014/main" id="{8688A054-1880-474E-A0F3-74D9EF76565B}"/>
              </a:ext>
            </a:extLst>
          </p:cNvPr>
          <p:cNvSpPr/>
          <p:nvPr/>
        </p:nvSpPr>
        <p:spPr>
          <a:xfrm>
            <a:off x="1263878" y="3668946"/>
            <a:ext cx="3172862" cy="702052"/>
          </a:xfrm>
          <a:prstGeom prst="rect">
            <a:avLst/>
          </a:prstGeom>
        </p:spPr>
        <p:txBody>
          <a:bodyPr wrap="square">
            <a:spAutoFit/>
          </a:bodyPr>
          <a:lstStyle/>
          <a:p>
            <a:pPr>
              <a:lnSpc>
                <a:spcPct val="150000"/>
              </a:lnSpc>
            </a:pPr>
            <a:r>
              <a:rPr lang="en-US" altLang="zh-CN" sz="1400" cap="all" dirty="0">
                <a:sym typeface="+mn-lt"/>
              </a:rPr>
              <a:t>Please enter your title</a:t>
            </a:r>
          </a:p>
          <a:p>
            <a:pPr>
              <a:lnSpc>
                <a:spcPct val="150000"/>
              </a:lnSpc>
            </a:pPr>
            <a:r>
              <a:rPr lang="en-US" altLang="zh-CN" sz="1400" cap="all" dirty="0">
                <a:sym typeface="+mn-lt"/>
              </a:rPr>
              <a:t>Please enter your title</a:t>
            </a:r>
            <a:endParaRPr lang="zh-CN" altLang="en-US" sz="1400" cap="all" dirty="0">
              <a:sym typeface="+mn-lt"/>
            </a:endParaRPr>
          </a:p>
        </p:txBody>
      </p:sp>
      <p:sp>
        <p:nvSpPr>
          <p:cNvPr id="17" name="OfficePLUS.cn-8">
            <a:extLst>
              <a:ext uri="{FF2B5EF4-FFF2-40B4-BE49-F238E27FC236}">
                <a16:creationId xmlns:a16="http://schemas.microsoft.com/office/drawing/2014/main" id="{74C6D63C-4FF4-4307-BB7F-FF1CF51767F2}"/>
              </a:ext>
            </a:extLst>
          </p:cNvPr>
          <p:cNvSpPr/>
          <p:nvPr/>
        </p:nvSpPr>
        <p:spPr>
          <a:xfrm>
            <a:off x="1263878" y="4583346"/>
            <a:ext cx="3172862" cy="702052"/>
          </a:xfrm>
          <a:prstGeom prst="rect">
            <a:avLst/>
          </a:prstGeom>
        </p:spPr>
        <p:txBody>
          <a:bodyPr wrap="square">
            <a:spAutoFit/>
          </a:bodyPr>
          <a:lstStyle/>
          <a:p>
            <a:pPr>
              <a:lnSpc>
                <a:spcPct val="150000"/>
              </a:lnSpc>
            </a:pPr>
            <a:r>
              <a:rPr lang="en-US" altLang="zh-CN" sz="1400" cap="all" dirty="0">
                <a:sym typeface="+mn-lt"/>
              </a:rPr>
              <a:t>Please enter your title</a:t>
            </a:r>
          </a:p>
          <a:p>
            <a:pPr>
              <a:lnSpc>
                <a:spcPct val="150000"/>
              </a:lnSpc>
            </a:pPr>
            <a:r>
              <a:rPr lang="en-US" altLang="zh-CN" sz="1400" cap="all" dirty="0">
                <a:sym typeface="+mn-lt"/>
              </a:rPr>
              <a:t>Please enter your title</a:t>
            </a:r>
            <a:endParaRPr lang="zh-CN" altLang="en-US" sz="1400" cap="all" dirty="0">
              <a:sym typeface="+mn-lt"/>
            </a:endParaRPr>
          </a:p>
        </p:txBody>
      </p:sp>
      <p:sp>
        <p:nvSpPr>
          <p:cNvPr id="8" name="OfficePLUS.cn-9">
            <a:extLst>
              <a:ext uri="{FF2B5EF4-FFF2-40B4-BE49-F238E27FC236}">
                <a16:creationId xmlns:a16="http://schemas.microsoft.com/office/drawing/2014/main" id="{25F775E3-9656-4C4E-893B-C5C58ED561F4}"/>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28344974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993177E5-DC0F-4947-8A8C-68A563D9F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8537" y="647700"/>
            <a:ext cx="5114925" cy="5114925"/>
          </a:xfrm>
          <a:prstGeom prst="rect">
            <a:avLst/>
          </a:prstGeom>
        </p:spPr>
      </p:pic>
      <p:sp>
        <p:nvSpPr>
          <p:cNvPr id="11" name="OfficePLUS.cn-5">
            <a:extLst>
              <a:ext uri="{FF2B5EF4-FFF2-40B4-BE49-F238E27FC236}">
                <a16:creationId xmlns:a16="http://schemas.microsoft.com/office/drawing/2014/main" id="{F1B187AC-D8C7-4E84-B66C-7F2D4F7D2BB7}"/>
              </a:ext>
            </a:extLst>
          </p:cNvPr>
          <p:cNvSpPr/>
          <p:nvPr/>
        </p:nvSpPr>
        <p:spPr>
          <a:xfrm>
            <a:off x="9109146" y="4074982"/>
            <a:ext cx="1571693" cy="438150"/>
          </a:xfrm>
          <a:prstGeom prst="roundRect">
            <a:avLst>
              <a:gd name="adj" fmla="val 50000"/>
            </a:avLst>
          </a:prstGeom>
          <a:solidFill>
            <a:srgbClr val="FFC000"/>
          </a:solidFill>
          <a:ln>
            <a:noFill/>
          </a:ln>
        </p:spPr>
        <p:txBody>
          <a:bodyPr spcFirstLastPara="1" wrap="square" lIns="91433" tIns="45700" rIns="91433" bIns="45700" anchor="ctr" anchorCtr="0">
            <a:noAutofit/>
          </a:bodyPr>
          <a:lstStyle/>
          <a:p>
            <a:pPr algn="ctr"/>
            <a:endParaRPr sz="1867">
              <a:solidFill>
                <a:schemeClr val="lt1"/>
              </a:solidFill>
              <a:ea typeface="Calibri"/>
              <a:cs typeface="Calibri"/>
              <a:sym typeface="+mn-lt"/>
            </a:endParaRPr>
          </a:p>
        </p:txBody>
      </p:sp>
      <p:sp>
        <p:nvSpPr>
          <p:cNvPr id="13" name="OfficePLUS.cn-6">
            <a:extLst>
              <a:ext uri="{FF2B5EF4-FFF2-40B4-BE49-F238E27FC236}">
                <a16:creationId xmlns:a16="http://schemas.microsoft.com/office/drawing/2014/main" id="{50040F41-CA13-4B82-A489-B3F10781431D}"/>
              </a:ext>
            </a:extLst>
          </p:cNvPr>
          <p:cNvSpPr txBox="1"/>
          <p:nvPr/>
        </p:nvSpPr>
        <p:spPr>
          <a:xfrm>
            <a:off x="9496948" y="4170946"/>
            <a:ext cx="796087" cy="246221"/>
          </a:xfrm>
          <a:prstGeom prst="rect">
            <a:avLst/>
          </a:prstGeom>
          <a:noFill/>
          <a:ln>
            <a:noFill/>
          </a:ln>
        </p:spPr>
        <p:txBody>
          <a:bodyPr spcFirstLastPara="1" wrap="square" lIns="91433" tIns="45700" rIns="91433" bIns="45700" anchor="t" anchorCtr="0">
            <a:noAutofit/>
          </a:bodyPr>
          <a:lstStyle/>
          <a:p>
            <a:pPr algn="ctr"/>
            <a:r>
              <a:rPr lang="en" sz="1067" b="1">
                <a:solidFill>
                  <a:schemeClr val="lt1"/>
                </a:solidFill>
                <a:ea typeface="Montserrat"/>
                <a:cs typeface="Montserrat"/>
                <a:sym typeface="+mn-lt"/>
              </a:rPr>
              <a:t>MORE</a:t>
            </a:r>
            <a:endParaRPr sz="1067" b="1">
              <a:solidFill>
                <a:schemeClr val="lt1"/>
              </a:solidFill>
              <a:ea typeface="Montserrat Light"/>
              <a:cs typeface="Montserrat Light"/>
              <a:sym typeface="+mn-lt"/>
            </a:endParaRPr>
          </a:p>
        </p:txBody>
      </p:sp>
      <p:sp>
        <p:nvSpPr>
          <p:cNvPr id="15" name="OfficePLUS.cn-7">
            <a:extLst>
              <a:ext uri="{FF2B5EF4-FFF2-40B4-BE49-F238E27FC236}">
                <a16:creationId xmlns:a16="http://schemas.microsoft.com/office/drawing/2014/main" id="{A919A848-CF1F-439E-986D-5C1A3C4F70C3}"/>
              </a:ext>
            </a:extLst>
          </p:cNvPr>
          <p:cNvSpPr/>
          <p:nvPr/>
        </p:nvSpPr>
        <p:spPr>
          <a:xfrm>
            <a:off x="1226399" y="4067195"/>
            <a:ext cx="1571693" cy="438150"/>
          </a:xfrm>
          <a:prstGeom prst="roundRect">
            <a:avLst>
              <a:gd name="adj" fmla="val 50000"/>
            </a:avLst>
          </a:prstGeom>
          <a:solidFill>
            <a:srgbClr val="556CFB"/>
          </a:solidFill>
          <a:ln>
            <a:noFill/>
          </a:ln>
        </p:spPr>
        <p:txBody>
          <a:bodyPr spcFirstLastPara="1" wrap="square" lIns="91433" tIns="45700" rIns="91433" bIns="45700" anchor="ctr" anchorCtr="0">
            <a:noAutofit/>
          </a:bodyPr>
          <a:lstStyle/>
          <a:p>
            <a:pPr algn="ctr"/>
            <a:endParaRPr sz="1867">
              <a:solidFill>
                <a:schemeClr val="lt1"/>
              </a:solidFill>
              <a:ea typeface="Calibri"/>
              <a:cs typeface="Calibri"/>
              <a:sym typeface="+mn-lt"/>
            </a:endParaRPr>
          </a:p>
        </p:txBody>
      </p:sp>
      <p:sp>
        <p:nvSpPr>
          <p:cNvPr id="17" name="OfficePLUS.cn-8">
            <a:extLst>
              <a:ext uri="{FF2B5EF4-FFF2-40B4-BE49-F238E27FC236}">
                <a16:creationId xmlns:a16="http://schemas.microsoft.com/office/drawing/2014/main" id="{C9BD1CBE-8FE8-4AE8-BA63-CBAD4F41E9BC}"/>
              </a:ext>
            </a:extLst>
          </p:cNvPr>
          <p:cNvSpPr txBox="1"/>
          <p:nvPr/>
        </p:nvSpPr>
        <p:spPr>
          <a:xfrm>
            <a:off x="1614201" y="4163159"/>
            <a:ext cx="796087" cy="246221"/>
          </a:xfrm>
          <a:prstGeom prst="rect">
            <a:avLst/>
          </a:prstGeom>
          <a:noFill/>
          <a:ln>
            <a:noFill/>
          </a:ln>
        </p:spPr>
        <p:txBody>
          <a:bodyPr spcFirstLastPara="1" wrap="square" lIns="91433" tIns="45700" rIns="91433" bIns="45700" anchor="t" anchorCtr="0">
            <a:noAutofit/>
          </a:bodyPr>
          <a:lstStyle/>
          <a:p>
            <a:pPr algn="ctr"/>
            <a:r>
              <a:rPr lang="en" sz="1067" b="1">
                <a:solidFill>
                  <a:schemeClr val="lt1"/>
                </a:solidFill>
                <a:ea typeface="Montserrat"/>
                <a:cs typeface="Montserrat"/>
                <a:sym typeface="+mn-lt"/>
              </a:rPr>
              <a:t>MORE</a:t>
            </a:r>
            <a:endParaRPr sz="1067" b="1">
              <a:solidFill>
                <a:schemeClr val="lt1"/>
              </a:solidFill>
              <a:ea typeface="Montserrat Light"/>
              <a:cs typeface="Montserrat Light"/>
              <a:sym typeface="+mn-lt"/>
            </a:endParaRPr>
          </a:p>
        </p:txBody>
      </p:sp>
      <p:sp>
        <p:nvSpPr>
          <p:cNvPr id="19" name="OfficePLUS.cn-9">
            <a:extLst>
              <a:ext uri="{FF2B5EF4-FFF2-40B4-BE49-F238E27FC236}">
                <a16:creationId xmlns:a16="http://schemas.microsoft.com/office/drawing/2014/main" id="{D4195D38-6517-4FDA-91E2-3867B92421D0}"/>
              </a:ext>
            </a:extLst>
          </p:cNvPr>
          <p:cNvSpPr txBox="1"/>
          <p:nvPr/>
        </p:nvSpPr>
        <p:spPr>
          <a:xfrm>
            <a:off x="4783425" y="5580806"/>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800" b="1">
                <a:solidFill>
                  <a:srgbClr val="4472C4"/>
                </a:solidFill>
                <a:latin typeface="思源宋体 Heavy" panose="02020900000000000000" pitchFamily="18" charset="-122"/>
                <a:ea typeface="思源宋体 Heavy" panose="02020900000000000000" pitchFamily="18"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mn-lt"/>
                <a:sym typeface="+mn-lt"/>
              </a:rPr>
              <a:t>在此处添加标题</a:t>
            </a:r>
          </a:p>
        </p:txBody>
      </p:sp>
      <p:sp>
        <p:nvSpPr>
          <p:cNvPr id="21" name="OfficePLUS.cn-10">
            <a:extLst>
              <a:ext uri="{FF2B5EF4-FFF2-40B4-BE49-F238E27FC236}">
                <a16:creationId xmlns:a16="http://schemas.microsoft.com/office/drawing/2014/main" id="{D94ADAA5-E112-4A7B-8C53-30717FB83956}"/>
              </a:ext>
            </a:extLst>
          </p:cNvPr>
          <p:cNvSpPr txBox="1"/>
          <p:nvPr/>
        </p:nvSpPr>
        <p:spPr>
          <a:xfrm>
            <a:off x="4053840" y="5201711"/>
            <a:ext cx="4157980" cy="292100"/>
          </a:xfrm>
          <a:prstGeom prst="rect">
            <a:avLst/>
          </a:prstGeom>
          <a:noFill/>
          <a:ln>
            <a:noFill/>
          </a:ln>
        </p:spPr>
        <p:txBody>
          <a:bodyPr spcFirstLastPara="1" wrap="square" lIns="91433" tIns="45700" rIns="91433" bIns="45700" anchor="t" anchorCtr="0">
            <a:noAutofit/>
          </a:bodyPr>
          <a:lstStyle/>
          <a:p>
            <a:pPr marL="0" marR="0" lvl="0" indent="0" algn="ctr" rtl="0">
              <a:spcBef>
                <a:spcPts val="0"/>
              </a:spcBef>
              <a:spcAft>
                <a:spcPts val="0"/>
              </a:spcAft>
              <a:buNone/>
            </a:pPr>
            <a:r>
              <a:rPr lang="en-US" altLang="en-GB" sz="1335" dirty="0">
                <a:solidFill>
                  <a:schemeClr val="tx1">
                    <a:lumMod val="85000"/>
                    <a:lumOff val="15000"/>
                  </a:schemeClr>
                </a:solidFill>
                <a:ea typeface="+mj-ea"/>
                <a:cs typeface="..黑体UI-韩语" panose="02000000000000000000" pitchFamily="2" charset="-128"/>
                <a:sym typeface="+mn-lt"/>
              </a:rPr>
              <a:t>TEXT HERE</a:t>
            </a:r>
          </a:p>
        </p:txBody>
      </p:sp>
      <p:sp>
        <p:nvSpPr>
          <p:cNvPr id="23" name="OfficePLUS.cn-11">
            <a:extLst>
              <a:ext uri="{FF2B5EF4-FFF2-40B4-BE49-F238E27FC236}">
                <a16:creationId xmlns:a16="http://schemas.microsoft.com/office/drawing/2014/main" id="{FD2CC6EB-C432-4384-960F-1664FADF0C27}"/>
              </a:ext>
            </a:extLst>
          </p:cNvPr>
          <p:cNvSpPr/>
          <p:nvPr/>
        </p:nvSpPr>
        <p:spPr>
          <a:xfrm>
            <a:off x="5751830" y="6247556"/>
            <a:ext cx="762000" cy="66675"/>
          </a:xfrm>
          <a:prstGeom prst="rect">
            <a:avLst/>
          </a:prstGeom>
          <a:solidFill>
            <a:schemeClr val="tx1">
              <a:lumMod val="85000"/>
              <a:lumOff val="15000"/>
            </a:schemeClr>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5">
              <a:solidFill>
                <a:schemeClr val="tx1">
                  <a:lumMod val="85000"/>
                  <a:lumOff val="15000"/>
                </a:schemeClr>
              </a:solidFill>
              <a:ea typeface="..黑体UI-韩语" panose="02000000000000000000" pitchFamily="2" charset="-128"/>
              <a:cs typeface="..黑体UI-韩语" panose="02000000000000000000" pitchFamily="2" charset="-128"/>
              <a:sym typeface="+mn-lt"/>
            </a:endParaRPr>
          </a:p>
        </p:txBody>
      </p:sp>
      <p:sp>
        <p:nvSpPr>
          <p:cNvPr id="25" name="OfficePLUS.cn-12">
            <a:extLst>
              <a:ext uri="{FF2B5EF4-FFF2-40B4-BE49-F238E27FC236}">
                <a16:creationId xmlns:a16="http://schemas.microsoft.com/office/drawing/2014/main" id="{1641C65B-FF8F-49F1-BFE4-127275239C85}"/>
              </a:ext>
            </a:extLst>
          </p:cNvPr>
          <p:cNvSpPr txBox="1"/>
          <p:nvPr/>
        </p:nvSpPr>
        <p:spPr>
          <a:xfrm>
            <a:off x="1162913" y="2486646"/>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tx1"/>
                </a:solidFill>
                <a:ea typeface="微软雅黑" panose="020B0503020204020204" pitchFamily="34" charset="-122"/>
                <a:sym typeface="+mn-lt"/>
              </a:rPr>
              <a:t>在此输入标题</a:t>
            </a:r>
          </a:p>
        </p:txBody>
      </p:sp>
      <p:sp>
        <p:nvSpPr>
          <p:cNvPr id="27" name="OfficePLUS.cn-13">
            <a:extLst>
              <a:ext uri="{FF2B5EF4-FFF2-40B4-BE49-F238E27FC236}">
                <a16:creationId xmlns:a16="http://schemas.microsoft.com/office/drawing/2014/main" id="{7E491C4B-A2AA-4837-946F-823CB3E4E026}"/>
              </a:ext>
            </a:extLst>
          </p:cNvPr>
          <p:cNvSpPr/>
          <p:nvPr/>
        </p:nvSpPr>
        <p:spPr>
          <a:xfrm>
            <a:off x="1162913" y="2805414"/>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ea typeface="+mn-ea"/>
                <a:sym typeface="+mn-lt"/>
              </a:rPr>
              <a:t>在此输入正文内容</a:t>
            </a:r>
          </a:p>
          <a:p>
            <a:pPr fontAlgn="base">
              <a:lnSpc>
                <a:spcPct val="150000"/>
              </a:lnSpc>
              <a:spcBef>
                <a:spcPct val="0"/>
              </a:spcBef>
              <a:spcAft>
                <a:spcPct val="0"/>
              </a:spcAft>
            </a:pPr>
            <a:r>
              <a:rPr lang="zh-CN" altLang="en-US" sz="1400" dirty="0">
                <a:ea typeface="+mn-ea"/>
                <a:sym typeface="+mn-lt"/>
              </a:rPr>
              <a:t>在此输入正文内容</a:t>
            </a:r>
          </a:p>
        </p:txBody>
      </p:sp>
      <p:sp>
        <p:nvSpPr>
          <p:cNvPr id="29" name="OfficePLUS.cn-14">
            <a:extLst>
              <a:ext uri="{FF2B5EF4-FFF2-40B4-BE49-F238E27FC236}">
                <a16:creationId xmlns:a16="http://schemas.microsoft.com/office/drawing/2014/main" id="{5ECED671-2675-4F12-ACFC-5346465132A0}"/>
              </a:ext>
            </a:extLst>
          </p:cNvPr>
          <p:cNvSpPr txBox="1"/>
          <p:nvPr/>
        </p:nvSpPr>
        <p:spPr>
          <a:xfrm>
            <a:off x="9075013" y="2486646"/>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tx1"/>
                </a:solidFill>
                <a:ea typeface="微软雅黑" panose="020B0503020204020204" pitchFamily="34" charset="-122"/>
                <a:sym typeface="+mn-lt"/>
              </a:rPr>
              <a:t>在此输入标题</a:t>
            </a:r>
          </a:p>
        </p:txBody>
      </p:sp>
      <p:sp>
        <p:nvSpPr>
          <p:cNvPr id="31" name="OfficePLUS.cn-15">
            <a:extLst>
              <a:ext uri="{FF2B5EF4-FFF2-40B4-BE49-F238E27FC236}">
                <a16:creationId xmlns:a16="http://schemas.microsoft.com/office/drawing/2014/main" id="{70596BD9-B500-4901-9CE2-47F29B6EBF2B}"/>
              </a:ext>
            </a:extLst>
          </p:cNvPr>
          <p:cNvSpPr/>
          <p:nvPr/>
        </p:nvSpPr>
        <p:spPr>
          <a:xfrm>
            <a:off x="9075013" y="2805414"/>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ea typeface="+mn-ea"/>
                <a:sym typeface="+mn-lt"/>
              </a:rPr>
              <a:t>在此输入正文内容</a:t>
            </a:r>
          </a:p>
          <a:p>
            <a:pPr fontAlgn="base">
              <a:lnSpc>
                <a:spcPct val="150000"/>
              </a:lnSpc>
              <a:spcBef>
                <a:spcPct val="0"/>
              </a:spcBef>
              <a:spcAft>
                <a:spcPct val="0"/>
              </a:spcAft>
            </a:pPr>
            <a:r>
              <a:rPr lang="zh-CN" altLang="en-US" sz="1400" dirty="0">
                <a:ea typeface="+mn-ea"/>
                <a:sym typeface="+mn-lt"/>
              </a:rPr>
              <a:t>在此输入正文内容</a:t>
            </a:r>
          </a:p>
        </p:txBody>
      </p:sp>
      <p:sp>
        <p:nvSpPr>
          <p:cNvPr id="8" name="OfficePLUS.cn-16">
            <a:extLst>
              <a:ext uri="{FF2B5EF4-FFF2-40B4-BE49-F238E27FC236}">
                <a16:creationId xmlns:a16="http://schemas.microsoft.com/office/drawing/2014/main" id="{FB885739-1611-4420-8D9A-8EB247119FA8}"/>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747240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B82E439C-1D6B-4691-AE1F-3BE20CF2BA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274" y="879475"/>
            <a:ext cx="5483225" cy="5483225"/>
          </a:xfrm>
          <a:prstGeom prst="rect">
            <a:avLst/>
          </a:prstGeom>
        </p:spPr>
      </p:pic>
      <p:sp>
        <p:nvSpPr>
          <p:cNvPr id="11" name="OfficePLUS.cn-5">
            <a:extLst>
              <a:ext uri="{FF2B5EF4-FFF2-40B4-BE49-F238E27FC236}">
                <a16:creationId xmlns:a16="http://schemas.microsoft.com/office/drawing/2014/main" id="{37E23101-7699-42A6-B86C-93C123E2A0AB}"/>
              </a:ext>
            </a:extLst>
          </p:cNvPr>
          <p:cNvSpPr/>
          <p:nvPr/>
        </p:nvSpPr>
        <p:spPr>
          <a:xfrm>
            <a:off x="6833475" y="2158199"/>
            <a:ext cx="862471" cy="862471"/>
          </a:xfrm>
          <a:prstGeom prst="ellipse">
            <a:avLst/>
          </a:prstGeom>
          <a:solidFill>
            <a:srgbClr val="556CFB"/>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cs typeface="+mn-ea"/>
              <a:sym typeface="+mn-lt"/>
            </a:endParaRPr>
          </a:p>
        </p:txBody>
      </p:sp>
      <p:sp>
        <p:nvSpPr>
          <p:cNvPr id="20" name="OfficePLUS.cn-6">
            <a:extLst>
              <a:ext uri="{FF2B5EF4-FFF2-40B4-BE49-F238E27FC236}">
                <a16:creationId xmlns:a16="http://schemas.microsoft.com/office/drawing/2014/main" id="{7B406EC8-3D5A-4354-B61C-EC86DD794974}"/>
              </a:ext>
            </a:extLst>
          </p:cNvPr>
          <p:cNvSpPr/>
          <p:nvPr/>
        </p:nvSpPr>
        <p:spPr>
          <a:xfrm>
            <a:off x="6833475" y="3326174"/>
            <a:ext cx="862471" cy="862471"/>
          </a:xfrm>
          <a:prstGeom prst="ellipse">
            <a:avLst/>
          </a:prstGeom>
          <a:solidFill>
            <a:srgbClr val="102B49"/>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cs typeface="+mn-ea"/>
              <a:sym typeface="+mn-lt"/>
            </a:endParaRPr>
          </a:p>
        </p:txBody>
      </p:sp>
      <p:sp>
        <p:nvSpPr>
          <p:cNvPr id="25" name="OfficePLUS.cn-7">
            <a:extLst>
              <a:ext uri="{FF2B5EF4-FFF2-40B4-BE49-F238E27FC236}">
                <a16:creationId xmlns:a16="http://schemas.microsoft.com/office/drawing/2014/main" id="{95FD4963-7ACC-48D3-944B-8B93FA2541C1}"/>
              </a:ext>
            </a:extLst>
          </p:cNvPr>
          <p:cNvSpPr/>
          <p:nvPr/>
        </p:nvSpPr>
        <p:spPr>
          <a:xfrm>
            <a:off x="6833475" y="4494148"/>
            <a:ext cx="862471" cy="862471"/>
          </a:xfrm>
          <a:prstGeom prst="ellipse">
            <a:avLst/>
          </a:prstGeom>
          <a:solidFill>
            <a:srgbClr val="556CFB"/>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cs typeface="+mn-ea"/>
              <a:sym typeface="+mn-lt"/>
            </a:endParaRPr>
          </a:p>
        </p:txBody>
      </p:sp>
      <p:sp>
        <p:nvSpPr>
          <p:cNvPr id="33" name="OfficePLUS.cn-8">
            <a:extLst>
              <a:ext uri="{FF2B5EF4-FFF2-40B4-BE49-F238E27FC236}">
                <a16:creationId xmlns:a16="http://schemas.microsoft.com/office/drawing/2014/main" id="{A6A07DC2-631F-4C8C-B944-676D4AB0C5EB}"/>
              </a:ext>
            </a:extLst>
          </p:cNvPr>
          <p:cNvSpPr txBox="1"/>
          <p:nvPr/>
        </p:nvSpPr>
        <p:spPr>
          <a:xfrm>
            <a:off x="7915685" y="2165999"/>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tx1"/>
                </a:solidFill>
                <a:cs typeface="+mn-ea"/>
                <a:sym typeface="+mn-lt"/>
              </a:rPr>
              <a:t>在此输入标题</a:t>
            </a:r>
          </a:p>
        </p:txBody>
      </p:sp>
      <p:sp>
        <p:nvSpPr>
          <p:cNvPr id="34" name="OfficePLUS.cn-9">
            <a:extLst>
              <a:ext uri="{FF2B5EF4-FFF2-40B4-BE49-F238E27FC236}">
                <a16:creationId xmlns:a16="http://schemas.microsoft.com/office/drawing/2014/main" id="{C72276E4-83AE-42E5-9FE5-E618DA1A114E}"/>
              </a:ext>
            </a:extLst>
          </p:cNvPr>
          <p:cNvSpPr/>
          <p:nvPr/>
        </p:nvSpPr>
        <p:spPr>
          <a:xfrm>
            <a:off x="7923707" y="2484767"/>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cs typeface="+mn-ea"/>
                <a:sym typeface="+mn-lt"/>
              </a:rPr>
              <a:t>在此输入正文内容</a:t>
            </a:r>
          </a:p>
          <a:p>
            <a:pPr fontAlgn="base">
              <a:lnSpc>
                <a:spcPct val="150000"/>
              </a:lnSpc>
              <a:spcBef>
                <a:spcPct val="0"/>
              </a:spcBef>
              <a:spcAft>
                <a:spcPct val="0"/>
              </a:spcAft>
            </a:pPr>
            <a:r>
              <a:rPr lang="zh-CN" altLang="en-US" sz="1400" dirty="0">
                <a:cs typeface="+mn-ea"/>
                <a:sym typeface="+mn-lt"/>
              </a:rPr>
              <a:t>在此输入正文内容</a:t>
            </a:r>
          </a:p>
        </p:txBody>
      </p:sp>
      <p:sp>
        <p:nvSpPr>
          <p:cNvPr id="35" name="OfficePLUS.cn-10">
            <a:extLst>
              <a:ext uri="{FF2B5EF4-FFF2-40B4-BE49-F238E27FC236}">
                <a16:creationId xmlns:a16="http://schemas.microsoft.com/office/drawing/2014/main" id="{536F2094-3230-42EA-8A21-1426679BE767}"/>
              </a:ext>
            </a:extLst>
          </p:cNvPr>
          <p:cNvSpPr txBox="1"/>
          <p:nvPr/>
        </p:nvSpPr>
        <p:spPr>
          <a:xfrm>
            <a:off x="7915685" y="3327142"/>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tx1"/>
                </a:solidFill>
                <a:cs typeface="+mn-ea"/>
                <a:sym typeface="+mn-lt"/>
              </a:rPr>
              <a:t>在此输入标题</a:t>
            </a:r>
          </a:p>
        </p:txBody>
      </p:sp>
      <p:sp>
        <p:nvSpPr>
          <p:cNvPr id="36" name="OfficePLUS.cn-11">
            <a:extLst>
              <a:ext uri="{FF2B5EF4-FFF2-40B4-BE49-F238E27FC236}">
                <a16:creationId xmlns:a16="http://schemas.microsoft.com/office/drawing/2014/main" id="{5588A70D-B135-4D44-88B4-D7BFE00ECA3E}"/>
              </a:ext>
            </a:extLst>
          </p:cNvPr>
          <p:cNvSpPr/>
          <p:nvPr/>
        </p:nvSpPr>
        <p:spPr>
          <a:xfrm>
            <a:off x="7923707" y="3645910"/>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cs typeface="+mn-ea"/>
                <a:sym typeface="+mn-lt"/>
              </a:rPr>
              <a:t>在此输入正文内容</a:t>
            </a:r>
          </a:p>
          <a:p>
            <a:pPr fontAlgn="base">
              <a:lnSpc>
                <a:spcPct val="150000"/>
              </a:lnSpc>
              <a:spcBef>
                <a:spcPct val="0"/>
              </a:spcBef>
              <a:spcAft>
                <a:spcPct val="0"/>
              </a:spcAft>
            </a:pPr>
            <a:r>
              <a:rPr lang="zh-CN" altLang="en-US" sz="1400" dirty="0">
                <a:cs typeface="+mn-ea"/>
                <a:sym typeface="+mn-lt"/>
              </a:rPr>
              <a:t>在此输入正文内容</a:t>
            </a:r>
          </a:p>
        </p:txBody>
      </p:sp>
      <p:sp>
        <p:nvSpPr>
          <p:cNvPr id="37" name="OfficePLUS.cn-12">
            <a:extLst>
              <a:ext uri="{FF2B5EF4-FFF2-40B4-BE49-F238E27FC236}">
                <a16:creationId xmlns:a16="http://schemas.microsoft.com/office/drawing/2014/main" id="{D5D9145E-B7C0-4470-B59A-0DAA30FD290E}"/>
              </a:ext>
            </a:extLst>
          </p:cNvPr>
          <p:cNvSpPr txBox="1"/>
          <p:nvPr/>
        </p:nvSpPr>
        <p:spPr>
          <a:xfrm>
            <a:off x="7915685" y="4560856"/>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tx1"/>
                </a:solidFill>
                <a:cs typeface="+mn-ea"/>
                <a:sym typeface="+mn-lt"/>
              </a:rPr>
              <a:t>在此输入标题</a:t>
            </a:r>
          </a:p>
        </p:txBody>
      </p:sp>
      <p:sp>
        <p:nvSpPr>
          <p:cNvPr id="38" name="OfficePLUS.cn-13">
            <a:extLst>
              <a:ext uri="{FF2B5EF4-FFF2-40B4-BE49-F238E27FC236}">
                <a16:creationId xmlns:a16="http://schemas.microsoft.com/office/drawing/2014/main" id="{97B835DD-DBC0-4AD0-8BD9-B6C30693F5E1}"/>
              </a:ext>
            </a:extLst>
          </p:cNvPr>
          <p:cNvSpPr/>
          <p:nvPr/>
        </p:nvSpPr>
        <p:spPr>
          <a:xfrm>
            <a:off x="7923707" y="4879624"/>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cs typeface="+mn-ea"/>
                <a:sym typeface="+mn-lt"/>
              </a:rPr>
              <a:t>在此输入正文内容</a:t>
            </a:r>
          </a:p>
          <a:p>
            <a:pPr fontAlgn="base">
              <a:lnSpc>
                <a:spcPct val="150000"/>
              </a:lnSpc>
              <a:spcBef>
                <a:spcPct val="0"/>
              </a:spcBef>
              <a:spcAft>
                <a:spcPct val="0"/>
              </a:spcAft>
            </a:pPr>
            <a:r>
              <a:rPr lang="zh-CN" altLang="en-US" sz="1400" dirty="0">
                <a:cs typeface="+mn-ea"/>
                <a:sym typeface="+mn-lt"/>
              </a:rPr>
              <a:t>在此输入正文内容</a:t>
            </a:r>
          </a:p>
        </p:txBody>
      </p:sp>
      <p:sp>
        <p:nvSpPr>
          <p:cNvPr id="46" name="OfficePLUS.cn-14">
            <a:extLst>
              <a:ext uri="{FF2B5EF4-FFF2-40B4-BE49-F238E27FC236}">
                <a16:creationId xmlns:a16="http://schemas.microsoft.com/office/drawing/2014/main" id="{C6DA911D-6756-4976-A46D-A1740671D674}"/>
              </a:ext>
            </a:extLst>
          </p:cNvPr>
          <p:cNvSpPr>
            <a:spLocks noChangeAspect="1"/>
          </p:cNvSpPr>
          <p:nvPr/>
        </p:nvSpPr>
        <p:spPr bwMode="auto">
          <a:xfrm>
            <a:off x="6972258" y="2384110"/>
            <a:ext cx="609685" cy="387981"/>
          </a:xfrm>
          <a:custGeom>
            <a:avLst/>
            <a:gdLst>
              <a:gd name="T0" fmla="*/ 0 w 20114"/>
              <a:gd name="T1" fmla="*/ 9156 h 12800"/>
              <a:gd name="T2" fmla="*/ 3143 w 20114"/>
              <a:gd name="T3" fmla="*/ 12767 h 12800"/>
              <a:gd name="T4" fmla="*/ 8229 w 20114"/>
              <a:gd name="T5" fmla="*/ 12767 h 12800"/>
              <a:gd name="T6" fmla="*/ 8229 w 20114"/>
              <a:gd name="T7" fmla="*/ 11916 h 12800"/>
              <a:gd name="T8" fmla="*/ 3868 w 20114"/>
              <a:gd name="T9" fmla="*/ 11916 h 12800"/>
              <a:gd name="T10" fmla="*/ 3451 w 20114"/>
              <a:gd name="T11" fmla="*/ 11883 h 12800"/>
              <a:gd name="T12" fmla="*/ 914 w 20114"/>
              <a:gd name="T13" fmla="*/ 9093 h 12800"/>
              <a:gd name="T14" fmla="*/ 3195 w 20114"/>
              <a:gd name="T15" fmla="*/ 6199 h 12800"/>
              <a:gd name="T16" fmla="*/ 2893 w 20114"/>
              <a:gd name="T17" fmla="*/ 5409 h 12800"/>
              <a:gd name="T18" fmla="*/ 2787 w 20114"/>
              <a:gd name="T19" fmla="*/ 4927 h 12800"/>
              <a:gd name="T20" fmla="*/ 4492 w 20114"/>
              <a:gd name="T21" fmla="*/ 3295 h 12800"/>
              <a:gd name="T22" fmla="*/ 5509 w 20114"/>
              <a:gd name="T23" fmla="*/ 3727 h 12800"/>
              <a:gd name="T24" fmla="*/ 6491 w 20114"/>
              <a:gd name="T25" fmla="*/ 4411 h 12800"/>
              <a:gd name="T26" fmla="*/ 7327 w 20114"/>
              <a:gd name="T27" fmla="*/ 3296 h 12800"/>
              <a:gd name="T28" fmla="*/ 11670 w 20114"/>
              <a:gd name="T29" fmla="*/ 914 h 12800"/>
              <a:gd name="T30" fmla="*/ 16755 w 20114"/>
              <a:gd name="T31" fmla="*/ 5754 h 12800"/>
              <a:gd name="T32" fmla="*/ 16755 w 20114"/>
              <a:gd name="T33" fmla="*/ 6611 h 12800"/>
              <a:gd name="T34" fmla="*/ 17639 w 20114"/>
              <a:gd name="T35" fmla="*/ 6848 h 12800"/>
              <a:gd name="T36" fmla="*/ 19304 w 20114"/>
              <a:gd name="T37" fmla="*/ 9093 h 12800"/>
              <a:gd name="T38" fmla="*/ 16903 w 20114"/>
              <a:gd name="T39" fmla="*/ 11916 h 12800"/>
              <a:gd name="T40" fmla="*/ 16350 w 20114"/>
              <a:gd name="T41" fmla="*/ 11916 h 12800"/>
              <a:gd name="T42" fmla="*/ 11886 w 20114"/>
              <a:gd name="T43" fmla="*/ 11916 h 12800"/>
              <a:gd name="T44" fmla="*/ 11886 w 20114"/>
              <a:gd name="T45" fmla="*/ 12767 h 12800"/>
              <a:gd name="T46" fmla="*/ 16971 w 20114"/>
              <a:gd name="T47" fmla="*/ 12767 h 12800"/>
              <a:gd name="T48" fmla="*/ 20114 w 20114"/>
              <a:gd name="T49" fmla="*/ 9156 h 12800"/>
              <a:gd name="T50" fmla="*/ 17599 w 20114"/>
              <a:gd name="T51" fmla="*/ 5701 h 12800"/>
              <a:gd name="T52" fmla="*/ 11629 w 20114"/>
              <a:gd name="T53" fmla="*/ 0 h 12800"/>
              <a:gd name="T54" fmla="*/ 6266 w 20114"/>
              <a:gd name="T55" fmla="*/ 3246 h 12800"/>
              <a:gd name="T56" fmla="*/ 4400 w 20114"/>
              <a:gd name="T57" fmla="*/ 2441 h 12800"/>
              <a:gd name="T58" fmla="*/ 1885 w 20114"/>
              <a:gd name="T59" fmla="*/ 4882 h 12800"/>
              <a:gd name="T60" fmla="*/ 2099 w 20114"/>
              <a:gd name="T61" fmla="*/ 5872 h 12800"/>
              <a:gd name="T62" fmla="*/ 0 w 20114"/>
              <a:gd name="T63" fmla="*/ 9156 h 12800"/>
              <a:gd name="T64" fmla="*/ 8240 w 20114"/>
              <a:gd name="T65" fmla="*/ 4571 h 12800"/>
              <a:gd name="T66" fmla="*/ 8240 w 20114"/>
              <a:gd name="T67" fmla="*/ 8686 h 12800"/>
              <a:gd name="T68" fmla="*/ 6400 w 20114"/>
              <a:gd name="T69" fmla="*/ 8686 h 12800"/>
              <a:gd name="T70" fmla="*/ 10057 w 20114"/>
              <a:gd name="T71" fmla="*/ 12800 h 12800"/>
              <a:gd name="T72" fmla="*/ 13714 w 20114"/>
              <a:gd name="T73" fmla="*/ 8686 h 12800"/>
              <a:gd name="T74" fmla="*/ 11890 w 20114"/>
              <a:gd name="T75" fmla="*/ 8686 h 12800"/>
              <a:gd name="T76" fmla="*/ 11890 w 20114"/>
              <a:gd name="T77" fmla="*/ 4571 h 12800"/>
              <a:gd name="T78" fmla="*/ 8240 w 20114"/>
              <a:gd name="T79" fmla="*/ 457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14" h="12800">
                <a:moveTo>
                  <a:pt x="0" y="9156"/>
                </a:moveTo>
                <a:cubicBezTo>
                  <a:pt x="0" y="10971"/>
                  <a:pt x="1359" y="12476"/>
                  <a:pt x="3143" y="12767"/>
                </a:cubicBezTo>
                <a:lnTo>
                  <a:pt x="8229" y="12767"/>
                </a:lnTo>
                <a:lnTo>
                  <a:pt x="8229" y="11916"/>
                </a:lnTo>
                <a:lnTo>
                  <a:pt x="3868" y="11916"/>
                </a:lnTo>
                <a:lnTo>
                  <a:pt x="3451" y="11883"/>
                </a:lnTo>
                <a:cubicBezTo>
                  <a:pt x="2245" y="11691"/>
                  <a:pt x="914" y="10262"/>
                  <a:pt x="914" y="9093"/>
                </a:cubicBezTo>
                <a:cubicBezTo>
                  <a:pt x="914" y="8181"/>
                  <a:pt x="1692" y="6718"/>
                  <a:pt x="3195" y="6199"/>
                </a:cubicBezTo>
                <a:lnTo>
                  <a:pt x="2893" y="5409"/>
                </a:lnTo>
                <a:cubicBezTo>
                  <a:pt x="2822" y="5257"/>
                  <a:pt x="2787" y="5095"/>
                  <a:pt x="2787" y="4927"/>
                </a:cubicBezTo>
                <a:cubicBezTo>
                  <a:pt x="2787" y="4271"/>
                  <a:pt x="3451" y="3295"/>
                  <a:pt x="4492" y="3295"/>
                </a:cubicBezTo>
                <a:cubicBezTo>
                  <a:pt x="4849" y="3295"/>
                  <a:pt x="5268" y="3473"/>
                  <a:pt x="5509" y="3727"/>
                </a:cubicBezTo>
                <a:lnTo>
                  <a:pt x="6491" y="4411"/>
                </a:lnTo>
                <a:lnTo>
                  <a:pt x="7327" y="3296"/>
                </a:lnTo>
                <a:cubicBezTo>
                  <a:pt x="8274" y="1884"/>
                  <a:pt x="9871" y="914"/>
                  <a:pt x="11670" y="914"/>
                </a:cubicBezTo>
                <a:cubicBezTo>
                  <a:pt x="14209" y="914"/>
                  <a:pt x="16715" y="3334"/>
                  <a:pt x="16755" y="5754"/>
                </a:cubicBezTo>
                <a:lnTo>
                  <a:pt x="16755" y="6611"/>
                </a:lnTo>
                <a:lnTo>
                  <a:pt x="17639" y="6848"/>
                </a:lnTo>
                <a:cubicBezTo>
                  <a:pt x="18636" y="7184"/>
                  <a:pt x="19304" y="8086"/>
                  <a:pt x="19304" y="9093"/>
                </a:cubicBezTo>
                <a:cubicBezTo>
                  <a:pt x="19304" y="10261"/>
                  <a:pt x="18108" y="11724"/>
                  <a:pt x="16903" y="11916"/>
                </a:cubicBezTo>
                <a:lnTo>
                  <a:pt x="16350" y="11916"/>
                </a:lnTo>
                <a:lnTo>
                  <a:pt x="11886" y="11916"/>
                </a:lnTo>
                <a:lnTo>
                  <a:pt x="11886" y="12767"/>
                </a:lnTo>
                <a:lnTo>
                  <a:pt x="16971" y="12767"/>
                </a:lnTo>
                <a:cubicBezTo>
                  <a:pt x="18756" y="12476"/>
                  <a:pt x="20114" y="10971"/>
                  <a:pt x="20114" y="9156"/>
                </a:cubicBezTo>
                <a:cubicBezTo>
                  <a:pt x="20114" y="7561"/>
                  <a:pt x="19065" y="6204"/>
                  <a:pt x="17599" y="5701"/>
                </a:cubicBezTo>
                <a:cubicBezTo>
                  <a:pt x="17546" y="2544"/>
                  <a:pt x="14893" y="0"/>
                  <a:pt x="11629" y="0"/>
                </a:cubicBezTo>
                <a:cubicBezTo>
                  <a:pt x="9275" y="0"/>
                  <a:pt x="7238" y="1323"/>
                  <a:pt x="6266" y="3246"/>
                </a:cubicBezTo>
                <a:cubicBezTo>
                  <a:pt x="5806" y="2752"/>
                  <a:pt x="5140" y="2441"/>
                  <a:pt x="4400" y="2441"/>
                </a:cubicBezTo>
                <a:cubicBezTo>
                  <a:pt x="3011" y="2441"/>
                  <a:pt x="1885" y="3535"/>
                  <a:pt x="1885" y="4882"/>
                </a:cubicBezTo>
                <a:cubicBezTo>
                  <a:pt x="1885" y="5234"/>
                  <a:pt x="1962" y="5569"/>
                  <a:pt x="2099" y="5872"/>
                </a:cubicBezTo>
                <a:cubicBezTo>
                  <a:pt x="856" y="6469"/>
                  <a:pt x="0" y="7716"/>
                  <a:pt x="0" y="9156"/>
                </a:cubicBezTo>
                <a:close/>
                <a:moveTo>
                  <a:pt x="8240" y="4571"/>
                </a:moveTo>
                <a:lnTo>
                  <a:pt x="8240" y="8686"/>
                </a:lnTo>
                <a:lnTo>
                  <a:pt x="6400" y="8686"/>
                </a:lnTo>
                <a:lnTo>
                  <a:pt x="10057" y="12800"/>
                </a:lnTo>
                <a:lnTo>
                  <a:pt x="13714" y="8686"/>
                </a:lnTo>
                <a:lnTo>
                  <a:pt x="11890" y="8686"/>
                </a:lnTo>
                <a:lnTo>
                  <a:pt x="11890" y="4571"/>
                </a:lnTo>
                <a:lnTo>
                  <a:pt x="8240" y="4571"/>
                </a:lnTo>
                <a:close/>
              </a:path>
            </a:pathLst>
          </a:custGeom>
          <a:solidFill>
            <a:schemeClr val="bg1"/>
          </a:solidFill>
          <a:ln>
            <a:noFill/>
          </a:ln>
        </p:spPr>
        <p:txBody>
          <a:bodyPr/>
          <a:lstStyle/>
          <a:p>
            <a:endParaRPr lang="zh-CN" altLang="en-US">
              <a:sym typeface="+mn-lt"/>
            </a:endParaRPr>
          </a:p>
        </p:txBody>
      </p:sp>
      <p:sp>
        <p:nvSpPr>
          <p:cNvPr id="47" name="OfficePLUS.cn-15">
            <a:extLst>
              <a:ext uri="{FF2B5EF4-FFF2-40B4-BE49-F238E27FC236}">
                <a16:creationId xmlns:a16="http://schemas.microsoft.com/office/drawing/2014/main" id="{63B62029-2A90-4A42-ADAE-083A511EEFAE}"/>
              </a:ext>
            </a:extLst>
          </p:cNvPr>
          <p:cNvSpPr>
            <a:spLocks noChangeAspect="1"/>
          </p:cNvSpPr>
          <p:nvPr/>
        </p:nvSpPr>
        <p:spPr bwMode="auto">
          <a:xfrm>
            <a:off x="7060937" y="3556589"/>
            <a:ext cx="432106" cy="431211"/>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sym typeface="+mn-lt"/>
            </a:endParaRPr>
          </a:p>
        </p:txBody>
      </p:sp>
      <p:sp>
        <p:nvSpPr>
          <p:cNvPr id="51" name="OfficePLUS.cn-16">
            <a:extLst>
              <a:ext uri="{FF2B5EF4-FFF2-40B4-BE49-F238E27FC236}">
                <a16:creationId xmlns:a16="http://schemas.microsoft.com/office/drawing/2014/main" id="{860EB7D5-104B-4553-A55F-FF6CAC0CB457}"/>
              </a:ext>
            </a:extLst>
          </p:cNvPr>
          <p:cNvSpPr>
            <a:spLocks noChangeAspect="1"/>
          </p:cNvSpPr>
          <p:nvPr/>
        </p:nvSpPr>
        <p:spPr bwMode="auto">
          <a:xfrm>
            <a:off x="7060937" y="4774320"/>
            <a:ext cx="432106" cy="307149"/>
          </a:xfrm>
          <a:custGeom>
            <a:avLst/>
            <a:gdLst>
              <a:gd name="connsiteX0" fmla="*/ 303919 w 607850"/>
              <a:gd name="connsiteY0" fmla="*/ 362847 h 432072"/>
              <a:gd name="connsiteX1" fmla="*/ 350938 w 607850"/>
              <a:gd name="connsiteY1" fmla="*/ 382187 h 432072"/>
              <a:gd name="connsiteX2" fmla="*/ 352474 w 607850"/>
              <a:gd name="connsiteY2" fmla="*/ 383722 h 432072"/>
              <a:gd name="connsiteX3" fmla="*/ 303919 w 607850"/>
              <a:gd name="connsiteY3" fmla="*/ 432072 h 432072"/>
              <a:gd name="connsiteX4" fmla="*/ 255517 w 607850"/>
              <a:gd name="connsiteY4" fmla="*/ 383569 h 432072"/>
              <a:gd name="connsiteX5" fmla="*/ 256900 w 607850"/>
              <a:gd name="connsiteY5" fmla="*/ 382187 h 432072"/>
              <a:gd name="connsiteX6" fmla="*/ 303919 w 607850"/>
              <a:gd name="connsiteY6" fmla="*/ 362847 h 432072"/>
              <a:gd name="connsiteX7" fmla="*/ 303890 w 607850"/>
              <a:gd name="connsiteY7" fmla="*/ 232725 h 432072"/>
              <a:gd name="connsiteX8" fmla="*/ 443080 w 607850"/>
              <a:gd name="connsiteY8" fmla="*/ 290261 h 432072"/>
              <a:gd name="connsiteX9" fmla="*/ 396684 w 607850"/>
              <a:gd name="connsiteY9" fmla="*/ 336597 h 432072"/>
              <a:gd name="connsiteX10" fmla="*/ 303890 w 607850"/>
              <a:gd name="connsiteY10" fmla="*/ 298086 h 432072"/>
              <a:gd name="connsiteX11" fmla="*/ 211096 w 607850"/>
              <a:gd name="connsiteY11" fmla="*/ 336597 h 432072"/>
              <a:gd name="connsiteX12" fmla="*/ 164700 w 607850"/>
              <a:gd name="connsiteY12" fmla="*/ 290261 h 432072"/>
              <a:gd name="connsiteX13" fmla="*/ 303890 w 607850"/>
              <a:gd name="connsiteY13" fmla="*/ 232725 h 432072"/>
              <a:gd name="connsiteX14" fmla="*/ 303925 w 607850"/>
              <a:gd name="connsiteY14" fmla="*/ 116292 h 432072"/>
              <a:gd name="connsiteX15" fmla="*/ 525500 w 607850"/>
              <a:gd name="connsiteY15" fmla="*/ 207904 h 432072"/>
              <a:gd name="connsiteX16" fmla="*/ 479249 w 607850"/>
              <a:gd name="connsiteY16" fmla="*/ 254247 h 432072"/>
              <a:gd name="connsiteX17" fmla="*/ 303925 w 607850"/>
              <a:gd name="connsiteY17" fmla="*/ 181817 h 432072"/>
              <a:gd name="connsiteX18" fmla="*/ 128755 w 607850"/>
              <a:gd name="connsiteY18" fmla="*/ 254247 h 432072"/>
              <a:gd name="connsiteX19" fmla="*/ 82350 w 607850"/>
              <a:gd name="connsiteY19" fmla="*/ 207904 h 432072"/>
              <a:gd name="connsiteX20" fmla="*/ 303925 w 607850"/>
              <a:gd name="connsiteY20" fmla="*/ 116292 h 432072"/>
              <a:gd name="connsiteX21" fmla="*/ 303925 w 607850"/>
              <a:gd name="connsiteY21" fmla="*/ 0 h 432072"/>
              <a:gd name="connsiteX22" fmla="*/ 607850 w 607850"/>
              <a:gd name="connsiteY22" fmla="*/ 125690 h 432072"/>
              <a:gd name="connsiteX23" fmla="*/ 561601 w 607850"/>
              <a:gd name="connsiteY23" fmla="*/ 172038 h 432072"/>
              <a:gd name="connsiteX24" fmla="*/ 303925 w 607850"/>
              <a:gd name="connsiteY24" fmla="*/ 65531 h 432072"/>
              <a:gd name="connsiteX25" fmla="*/ 46403 w 607850"/>
              <a:gd name="connsiteY25" fmla="*/ 172038 h 432072"/>
              <a:gd name="connsiteX26" fmla="*/ 0 w 607850"/>
              <a:gd name="connsiteY26" fmla="*/ 125690 h 432072"/>
              <a:gd name="connsiteX27" fmla="*/ 303925 w 607850"/>
              <a:gd name="connsiteY27" fmla="*/ 0 h 4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850" h="432072">
                <a:moveTo>
                  <a:pt x="303919" y="362847"/>
                </a:moveTo>
                <a:cubicBezTo>
                  <a:pt x="320975" y="362847"/>
                  <a:pt x="338031" y="369294"/>
                  <a:pt x="350938" y="382187"/>
                </a:cubicBezTo>
                <a:cubicBezTo>
                  <a:pt x="351552" y="382801"/>
                  <a:pt x="352013" y="383262"/>
                  <a:pt x="352474" y="383722"/>
                </a:cubicBezTo>
                <a:lnTo>
                  <a:pt x="303919" y="432072"/>
                </a:lnTo>
                <a:lnTo>
                  <a:pt x="255517" y="383569"/>
                </a:lnTo>
                <a:cubicBezTo>
                  <a:pt x="255978" y="383108"/>
                  <a:pt x="256439" y="382648"/>
                  <a:pt x="256900" y="382187"/>
                </a:cubicBezTo>
                <a:cubicBezTo>
                  <a:pt x="269807" y="369294"/>
                  <a:pt x="286863" y="362847"/>
                  <a:pt x="303919" y="362847"/>
                </a:cubicBezTo>
                <a:close/>
                <a:moveTo>
                  <a:pt x="303890" y="232725"/>
                </a:moveTo>
                <a:cubicBezTo>
                  <a:pt x="356432" y="232725"/>
                  <a:pt x="405901" y="253131"/>
                  <a:pt x="443080" y="290261"/>
                </a:cubicBezTo>
                <a:lnTo>
                  <a:pt x="396684" y="336597"/>
                </a:lnTo>
                <a:cubicBezTo>
                  <a:pt x="371949" y="311741"/>
                  <a:pt x="338918" y="298086"/>
                  <a:pt x="303890" y="298086"/>
                </a:cubicBezTo>
                <a:cubicBezTo>
                  <a:pt x="268862" y="298086"/>
                  <a:pt x="235831" y="311741"/>
                  <a:pt x="211096" y="336597"/>
                </a:cubicBezTo>
                <a:lnTo>
                  <a:pt x="164700" y="290261"/>
                </a:lnTo>
                <a:cubicBezTo>
                  <a:pt x="201879" y="253131"/>
                  <a:pt x="251348" y="232725"/>
                  <a:pt x="303890" y="232725"/>
                </a:cubicBezTo>
                <a:close/>
                <a:moveTo>
                  <a:pt x="303925" y="116292"/>
                </a:moveTo>
                <a:cubicBezTo>
                  <a:pt x="387669" y="116292"/>
                  <a:pt x="466342" y="148824"/>
                  <a:pt x="525500" y="207904"/>
                </a:cubicBezTo>
                <a:lnTo>
                  <a:pt x="479249" y="254247"/>
                </a:lnTo>
                <a:cubicBezTo>
                  <a:pt x="432383" y="207443"/>
                  <a:pt x="370152" y="181817"/>
                  <a:pt x="303925" y="181817"/>
                </a:cubicBezTo>
                <a:cubicBezTo>
                  <a:pt x="237698" y="181817"/>
                  <a:pt x="175467" y="207443"/>
                  <a:pt x="128755" y="254247"/>
                </a:cubicBezTo>
                <a:lnTo>
                  <a:pt x="82350" y="207904"/>
                </a:lnTo>
                <a:cubicBezTo>
                  <a:pt x="141508" y="148824"/>
                  <a:pt x="220181" y="116292"/>
                  <a:pt x="303925" y="116292"/>
                </a:cubicBezTo>
                <a:close/>
                <a:moveTo>
                  <a:pt x="303925" y="0"/>
                </a:moveTo>
                <a:cubicBezTo>
                  <a:pt x="418704" y="0"/>
                  <a:pt x="526722" y="44659"/>
                  <a:pt x="607850" y="125690"/>
                </a:cubicBezTo>
                <a:lnTo>
                  <a:pt x="561601" y="172038"/>
                </a:lnTo>
                <a:cubicBezTo>
                  <a:pt x="492764" y="103284"/>
                  <a:pt x="401187" y="65531"/>
                  <a:pt x="303925" y="65531"/>
                </a:cubicBezTo>
                <a:cubicBezTo>
                  <a:pt x="206663" y="65531"/>
                  <a:pt x="115086" y="103284"/>
                  <a:pt x="46403" y="172038"/>
                </a:cubicBezTo>
                <a:lnTo>
                  <a:pt x="0" y="125690"/>
                </a:lnTo>
                <a:cubicBezTo>
                  <a:pt x="81128" y="44659"/>
                  <a:pt x="189146" y="0"/>
                  <a:pt x="303925" y="0"/>
                </a:cubicBezTo>
                <a:close/>
              </a:path>
            </a:pathLst>
          </a:custGeom>
          <a:solidFill>
            <a:schemeClr val="bg1"/>
          </a:solidFill>
          <a:ln>
            <a:noFill/>
          </a:ln>
        </p:spPr>
        <p:txBody>
          <a:bodyPr/>
          <a:lstStyle/>
          <a:p>
            <a:endParaRPr lang="zh-CN" altLang="en-US">
              <a:sym typeface="+mn-lt"/>
            </a:endParaRPr>
          </a:p>
        </p:txBody>
      </p:sp>
      <p:sp>
        <p:nvSpPr>
          <p:cNvPr id="8" name="OfficePLUS.cn-17">
            <a:extLst>
              <a:ext uri="{FF2B5EF4-FFF2-40B4-BE49-F238E27FC236}">
                <a16:creationId xmlns:a16="http://schemas.microsoft.com/office/drawing/2014/main" id="{ADF9F0CA-883C-4ADA-BB58-B3EABB70410A}"/>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custDataLst>
      <p:tags r:id="rId1"/>
    </p:custDataLst>
    <p:extLst>
      <p:ext uri="{BB962C8B-B14F-4D97-AF65-F5344CB8AC3E}">
        <p14:creationId xmlns:p14="http://schemas.microsoft.com/office/powerpoint/2010/main" val="4237348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0FA9F1F7-E7B2-40C2-845D-B75F97DD742C}"/>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4881D4D1-A4C4-4989-85AA-3CEA0A54CB88}"/>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875418C-7F5E-4FD6-9220-FA96C3137ABA}"/>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FEA3972E-2F60-4442-A632-4EF6477E1018}"/>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0ADDE9CD-B4A8-4828-B1BC-9665A5A269C7}"/>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716C520E-A259-4956-9E41-C71643E068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450" y="882650"/>
            <a:ext cx="5708650" cy="5708650"/>
          </a:xfrm>
          <a:prstGeom prst="rect">
            <a:avLst/>
          </a:prstGeom>
        </p:spPr>
      </p:pic>
      <p:sp>
        <p:nvSpPr>
          <p:cNvPr id="11" name="OfficePLUS.cn-5">
            <a:extLst>
              <a:ext uri="{FF2B5EF4-FFF2-40B4-BE49-F238E27FC236}">
                <a16:creationId xmlns:a16="http://schemas.microsoft.com/office/drawing/2014/main" id="{A5519B54-5D68-46B1-9BFB-3C7159BA73BE}"/>
              </a:ext>
            </a:extLst>
          </p:cNvPr>
          <p:cNvSpPr/>
          <p:nvPr/>
        </p:nvSpPr>
        <p:spPr>
          <a:xfrm>
            <a:off x="6096000" y="2371672"/>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13" name="OfficePLUS.cn-6">
            <a:extLst>
              <a:ext uri="{FF2B5EF4-FFF2-40B4-BE49-F238E27FC236}">
                <a16:creationId xmlns:a16="http://schemas.microsoft.com/office/drawing/2014/main" id="{1E81758B-702C-49ED-9FC5-41EB4505856A}"/>
              </a:ext>
            </a:extLst>
          </p:cNvPr>
          <p:cNvSpPr/>
          <p:nvPr/>
        </p:nvSpPr>
        <p:spPr>
          <a:xfrm>
            <a:off x="6397173" y="2658330"/>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sp>
        <p:nvSpPr>
          <p:cNvPr id="15" name="OfficePLUS.cn-7">
            <a:extLst>
              <a:ext uri="{FF2B5EF4-FFF2-40B4-BE49-F238E27FC236}">
                <a16:creationId xmlns:a16="http://schemas.microsoft.com/office/drawing/2014/main" id="{9537CF5A-0689-418C-8604-3679E4A08D6D}"/>
              </a:ext>
            </a:extLst>
          </p:cNvPr>
          <p:cNvSpPr txBox="1"/>
          <p:nvPr/>
        </p:nvSpPr>
        <p:spPr>
          <a:xfrm>
            <a:off x="7027590" y="2610599"/>
            <a:ext cx="164089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1500" normalizeH="0" baseline="0" noProof="0" dirty="0">
                <a:ln>
                  <a:noFill/>
                </a:ln>
                <a:solidFill>
                  <a:srgbClr val="556CFB"/>
                </a:solidFill>
                <a:effectLst/>
                <a:uLnTx/>
                <a:uFillTx/>
                <a:ea typeface="微软雅黑" panose="020B0503020204020204" pitchFamily="34" charset="-122"/>
                <a:cs typeface="+mn-cs"/>
                <a:sym typeface="+mn-lt"/>
              </a:rPr>
              <a:t>02</a:t>
            </a:r>
            <a:endParaRPr kumimoji="0" lang="zh-CN" altLang="en-US" sz="6000" b="1" i="0" u="none" strike="noStrike" kern="1200" cap="none" spc="1500" normalizeH="0" baseline="0" noProof="0" dirty="0">
              <a:ln>
                <a:noFill/>
              </a:ln>
              <a:solidFill>
                <a:srgbClr val="556CFB"/>
              </a:solidFill>
              <a:effectLst/>
              <a:uLnTx/>
              <a:uFillTx/>
              <a:ea typeface="微软雅黑" panose="020B0503020204020204" pitchFamily="34" charset="-122"/>
              <a:cs typeface="+mn-cs"/>
              <a:sym typeface="+mn-lt"/>
            </a:endParaRPr>
          </a:p>
        </p:txBody>
      </p:sp>
      <p:sp>
        <p:nvSpPr>
          <p:cNvPr id="17" name="OfficePLUS.cn-8">
            <a:extLst>
              <a:ext uri="{FF2B5EF4-FFF2-40B4-BE49-F238E27FC236}">
                <a16:creationId xmlns:a16="http://schemas.microsoft.com/office/drawing/2014/main" id="{836E94DC-F5B5-4248-BE16-74FA70F4EBC5}"/>
              </a:ext>
            </a:extLst>
          </p:cNvPr>
          <p:cNvSpPr txBox="1"/>
          <p:nvPr/>
        </p:nvSpPr>
        <p:spPr>
          <a:xfrm>
            <a:off x="7067505" y="3429000"/>
            <a:ext cx="13144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200" normalizeH="0" baseline="0" noProof="0" dirty="0">
                <a:ln>
                  <a:noFill/>
                </a:ln>
                <a:solidFill>
                  <a:srgbClr val="556CFB"/>
                </a:solidFill>
                <a:effectLst/>
                <a:uLnTx/>
                <a:uFillTx/>
                <a:ea typeface="微软雅黑"/>
                <a:cs typeface="+mn-cs"/>
                <a:sym typeface="+mn-lt"/>
              </a:rPr>
              <a:t>PART 03</a:t>
            </a:r>
            <a:endParaRPr kumimoji="0" lang="zh-CN" altLang="en-US" sz="2000" b="0" i="0" u="none" strike="noStrike" kern="1200" cap="none" spc="200" normalizeH="0" baseline="0" noProof="0" dirty="0">
              <a:ln>
                <a:noFill/>
              </a:ln>
              <a:solidFill>
                <a:srgbClr val="556CFB"/>
              </a:solidFill>
              <a:effectLst/>
              <a:uLnTx/>
              <a:uFillTx/>
              <a:ea typeface="微软雅黑"/>
              <a:cs typeface="+mn-cs"/>
              <a:sym typeface="+mn-lt"/>
            </a:endParaRPr>
          </a:p>
        </p:txBody>
      </p:sp>
      <p:sp>
        <p:nvSpPr>
          <p:cNvPr id="19" name="OfficePLUS.cn-9">
            <a:extLst>
              <a:ext uri="{FF2B5EF4-FFF2-40B4-BE49-F238E27FC236}">
                <a16:creationId xmlns:a16="http://schemas.microsoft.com/office/drawing/2014/main" id="{8F733728-6B78-4A94-A448-9BED307B2469}"/>
              </a:ext>
            </a:extLst>
          </p:cNvPr>
          <p:cNvSpPr txBox="1"/>
          <p:nvPr/>
        </p:nvSpPr>
        <p:spPr>
          <a:xfrm flipH="1">
            <a:off x="8353878" y="2779524"/>
            <a:ext cx="425722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在此输入标题</a:t>
            </a:r>
            <a:endParaRPr kumimoji="0" lang="en-US" altLang="zh-CN" sz="40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Enter title here</a:t>
            </a:r>
          </a:p>
        </p:txBody>
      </p:sp>
      <p:pic>
        <p:nvPicPr>
          <p:cNvPr id="8" name="OfficePLUS.cn-10">
            <a:hlinkClick r:id="rId4"/>
            <a:extLst>
              <a:ext uri="{FF2B5EF4-FFF2-40B4-BE49-F238E27FC236}">
                <a16:creationId xmlns:a16="http://schemas.microsoft.com/office/drawing/2014/main" id="{52A8C098-4700-44B9-A137-EE16067B1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938" y="6149975"/>
            <a:ext cx="1828800" cy="243840"/>
          </a:xfrm>
          <a:prstGeom prst="rect">
            <a:avLst/>
          </a:prstGeom>
        </p:spPr>
      </p:pic>
      <p:sp>
        <p:nvSpPr>
          <p:cNvPr id="10" name="OfficePLUS.cn-11">
            <a:extLst>
              <a:ext uri="{FF2B5EF4-FFF2-40B4-BE49-F238E27FC236}">
                <a16:creationId xmlns:a16="http://schemas.microsoft.com/office/drawing/2014/main" id="{19C4E91F-7EF2-40EC-A916-34FC899BAFEA}"/>
              </a:ext>
            </a:extLst>
          </p:cNvPr>
          <p:cNvSpPr txBox="1"/>
          <p:nvPr/>
        </p:nvSpPr>
        <p:spPr>
          <a:xfrm>
            <a:off x="4826000" y="596900"/>
            <a:ext cx="1130300"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prstClr val="black"/>
                </a:solidFill>
                <a:effectLst/>
                <a:uLnTx/>
                <a:uFillTx/>
                <a:ea typeface="微软雅黑"/>
                <a:cs typeface="+mn-cs"/>
                <a:sym typeface="+mn-lt"/>
              </a:rPr>
              <a:t>PART 01</a:t>
            </a:r>
            <a:endParaRPr kumimoji="0" lang="zh-CN" altLang="en-US" sz="1400" i="0" u="none" strike="noStrike" kern="1200" cap="none" spc="0" normalizeH="0" baseline="0" noProof="0" dirty="0">
              <a:ln>
                <a:noFill/>
              </a:ln>
              <a:solidFill>
                <a:prstClr val="black"/>
              </a:solidFill>
              <a:effectLst/>
              <a:uLnTx/>
              <a:uFillTx/>
              <a:ea typeface="微软雅黑"/>
              <a:cs typeface="+mn-cs"/>
              <a:sym typeface="+mn-lt"/>
            </a:endParaRPr>
          </a:p>
        </p:txBody>
      </p:sp>
      <p:sp>
        <p:nvSpPr>
          <p:cNvPr id="12" name="OfficePLUS.cn-12">
            <a:extLst>
              <a:ext uri="{FF2B5EF4-FFF2-40B4-BE49-F238E27FC236}">
                <a16:creationId xmlns:a16="http://schemas.microsoft.com/office/drawing/2014/main" id="{FD221BB9-65CB-4E05-88CE-FC13F5874ACC}"/>
              </a:ext>
            </a:extLst>
          </p:cNvPr>
          <p:cNvSpPr txBox="1"/>
          <p:nvPr/>
        </p:nvSpPr>
        <p:spPr>
          <a:xfrm>
            <a:off x="6718300" y="596900"/>
            <a:ext cx="1130300"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ea typeface="微软雅黑"/>
                <a:cs typeface="+mn-cs"/>
                <a:sym typeface="+mn-lt"/>
              </a:rPr>
              <a:t>PART 02</a:t>
            </a:r>
            <a:endParaRPr kumimoji="0" lang="zh-CN" altLang="en-US" sz="1400" b="1" i="0" u="none" strike="noStrike" kern="1200" cap="none" spc="0" normalizeH="0" baseline="0" noProof="0" dirty="0">
              <a:ln>
                <a:noFill/>
              </a:ln>
              <a:solidFill>
                <a:prstClr val="black"/>
              </a:solidFill>
              <a:effectLst/>
              <a:uLnTx/>
              <a:uFillTx/>
              <a:ea typeface="微软雅黑"/>
              <a:cs typeface="+mn-cs"/>
              <a:sym typeface="+mn-lt"/>
            </a:endParaRPr>
          </a:p>
        </p:txBody>
      </p:sp>
      <p:sp>
        <p:nvSpPr>
          <p:cNvPr id="14" name="OfficePLUS.cn-13">
            <a:extLst>
              <a:ext uri="{FF2B5EF4-FFF2-40B4-BE49-F238E27FC236}">
                <a16:creationId xmlns:a16="http://schemas.microsoft.com/office/drawing/2014/main" id="{E37FDD88-BD7E-4BD3-BBA5-B030CDE29039}"/>
              </a:ext>
            </a:extLst>
          </p:cNvPr>
          <p:cNvSpPr txBox="1"/>
          <p:nvPr/>
        </p:nvSpPr>
        <p:spPr>
          <a:xfrm>
            <a:off x="8610600" y="596900"/>
            <a:ext cx="1130300"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ea typeface="微软雅黑"/>
                <a:cs typeface="+mn-cs"/>
                <a:sym typeface="+mn-lt"/>
              </a:rPr>
              <a:t>PART 03</a:t>
            </a:r>
            <a:endParaRPr kumimoji="0" lang="zh-CN" altLang="en-US" sz="1400" b="0" i="0" u="none" strike="noStrike" kern="1200" cap="none" spc="0" normalizeH="0" baseline="0" noProof="0" dirty="0">
              <a:ln>
                <a:noFill/>
              </a:ln>
              <a:solidFill>
                <a:prstClr val="black"/>
              </a:solidFill>
              <a:effectLst/>
              <a:uLnTx/>
              <a:uFillTx/>
              <a:ea typeface="微软雅黑"/>
              <a:cs typeface="+mn-cs"/>
              <a:sym typeface="+mn-lt"/>
            </a:endParaRPr>
          </a:p>
        </p:txBody>
      </p:sp>
      <p:pic>
        <p:nvPicPr>
          <p:cNvPr id="16" name="OfficePLUS.cn-14">
            <a:hlinkClick r:id="rId4"/>
            <a:extLst>
              <a:ext uri="{FF2B5EF4-FFF2-40B4-BE49-F238E27FC236}">
                <a16:creationId xmlns:a16="http://schemas.microsoft.com/office/drawing/2014/main" id="{8AE6AE09-F93D-4F03-8DBB-FBB1BBFC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8538" y="612775"/>
            <a:ext cx="1828800" cy="243840"/>
          </a:xfrm>
          <a:prstGeom prst="rect">
            <a:avLst/>
          </a:prstGeom>
        </p:spPr>
      </p:pic>
      <p:sp>
        <p:nvSpPr>
          <p:cNvPr id="18" name="OfficePLUS.cn-15">
            <a:extLst>
              <a:ext uri="{FF2B5EF4-FFF2-40B4-BE49-F238E27FC236}">
                <a16:creationId xmlns:a16="http://schemas.microsoft.com/office/drawing/2014/main" id="{AB745EA3-A56D-4CB5-99CE-995DA462C454}"/>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16994051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F73882E6-B90B-46BE-9822-78855B955C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2300" y="1187450"/>
            <a:ext cx="5060950" cy="5060950"/>
          </a:xfrm>
          <a:prstGeom prst="rect">
            <a:avLst/>
          </a:prstGeom>
        </p:spPr>
      </p:pic>
      <p:sp>
        <p:nvSpPr>
          <p:cNvPr id="10" name="OfficePLUS.cn-5">
            <a:extLst>
              <a:ext uri="{FF2B5EF4-FFF2-40B4-BE49-F238E27FC236}">
                <a16:creationId xmlns:a16="http://schemas.microsoft.com/office/drawing/2014/main" id="{B6F42D8E-9D8F-4BAD-ACBC-412D4FA7878F}"/>
              </a:ext>
            </a:extLst>
          </p:cNvPr>
          <p:cNvSpPr/>
          <p:nvPr/>
        </p:nvSpPr>
        <p:spPr>
          <a:xfrm>
            <a:off x="642578" y="2485072"/>
            <a:ext cx="3096344" cy="72008"/>
          </a:xfrm>
          <a:prstGeom prst="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ym typeface="+mn-lt"/>
            </a:endParaRPr>
          </a:p>
        </p:txBody>
      </p:sp>
      <p:sp>
        <p:nvSpPr>
          <p:cNvPr id="11" name="OfficePLUS.cn-6">
            <a:extLst>
              <a:ext uri="{FF2B5EF4-FFF2-40B4-BE49-F238E27FC236}">
                <a16:creationId xmlns:a16="http://schemas.microsoft.com/office/drawing/2014/main" id="{FA114E34-0C82-4AB2-8D72-B66C01159F9D}"/>
              </a:ext>
            </a:extLst>
          </p:cNvPr>
          <p:cNvSpPr/>
          <p:nvPr/>
        </p:nvSpPr>
        <p:spPr>
          <a:xfrm>
            <a:off x="642578" y="5365392"/>
            <a:ext cx="3096344" cy="72008"/>
          </a:xfrm>
          <a:prstGeom prst="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ym typeface="+mn-lt"/>
            </a:endParaRPr>
          </a:p>
        </p:txBody>
      </p:sp>
      <p:sp>
        <p:nvSpPr>
          <p:cNvPr id="12" name="OfficePLUS.cn-7">
            <a:extLst>
              <a:ext uri="{FF2B5EF4-FFF2-40B4-BE49-F238E27FC236}">
                <a16:creationId xmlns:a16="http://schemas.microsoft.com/office/drawing/2014/main" id="{79ADA2B3-8E29-448C-B4B6-45F649F456F1}"/>
              </a:ext>
            </a:extLst>
          </p:cNvPr>
          <p:cNvSpPr/>
          <p:nvPr/>
        </p:nvSpPr>
        <p:spPr>
          <a:xfrm>
            <a:off x="4098962" y="2485072"/>
            <a:ext cx="3096344" cy="72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ym typeface="+mn-lt"/>
            </a:endParaRPr>
          </a:p>
        </p:txBody>
      </p:sp>
      <p:sp>
        <p:nvSpPr>
          <p:cNvPr id="13" name="OfficePLUS.cn-8">
            <a:extLst>
              <a:ext uri="{FF2B5EF4-FFF2-40B4-BE49-F238E27FC236}">
                <a16:creationId xmlns:a16="http://schemas.microsoft.com/office/drawing/2014/main" id="{DEB73D6A-F10B-40CB-8E32-41C984A3248E}"/>
              </a:ext>
            </a:extLst>
          </p:cNvPr>
          <p:cNvSpPr/>
          <p:nvPr/>
        </p:nvSpPr>
        <p:spPr>
          <a:xfrm>
            <a:off x="4098962" y="5365392"/>
            <a:ext cx="3096344" cy="72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ym typeface="+mn-lt"/>
            </a:endParaRPr>
          </a:p>
        </p:txBody>
      </p:sp>
      <p:sp>
        <p:nvSpPr>
          <p:cNvPr id="14" name="OfficePLUS.cn-9">
            <a:extLst>
              <a:ext uri="{FF2B5EF4-FFF2-40B4-BE49-F238E27FC236}">
                <a16:creationId xmlns:a16="http://schemas.microsoft.com/office/drawing/2014/main" id="{6C5A376A-0D56-465F-9911-7FE16EC4A6AC}"/>
              </a:ext>
            </a:extLst>
          </p:cNvPr>
          <p:cNvSpPr/>
          <p:nvPr/>
        </p:nvSpPr>
        <p:spPr>
          <a:xfrm rot="16200000">
            <a:off x="5396162" y="1877082"/>
            <a:ext cx="501943" cy="50227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sym typeface="+mn-lt"/>
            </a:endParaRPr>
          </a:p>
        </p:txBody>
      </p:sp>
      <p:sp>
        <p:nvSpPr>
          <p:cNvPr id="15" name="OfficePLUS.cn-10">
            <a:extLst>
              <a:ext uri="{FF2B5EF4-FFF2-40B4-BE49-F238E27FC236}">
                <a16:creationId xmlns:a16="http://schemas.microsoft.com/office/drawing/2014/main" id="{89374D35-10EC-46C2-96E3-0E4CD80FA7E5}"/>
              </a:ext>
            </a:extLst>
          </p:cNvPr>
          <p:cNvSpPr/>
          <p:nvPr/>
        </p:nvSpPr>
        <p:spPr>
          <a:xfrm rot="2700000">
            <a:off x="2010047" y="1804255"/>
            <a:ext cx="361404" cy="64792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ym typeface="+mn-lt"/>
            </a:endParaRPr>
          </a:p>
        </p:txBody>
      </p:sp>
      <p:sp>
        <p:nvSpPr>
          <p:cNvPr id="16" name="OfficePLUS.cn-11">
            <a:extLst>
              <a:ext uri="{FF2B5EF4-FFF2-40B4-BE49-F238E27FC236}">
                <a16:creationId xmlns:a16="http://schemas.microsoft.com/office/drawing/2014/main" id="{279CE1E7-2132-4EAD-AFD8-58306792BE5B}"/>
              </a:ext>
            </a:extLst>
          </p:cNvPr>
          <p:cNvSpPr/>
          <p:nvPr/>
        </p:nvSpPr>
        <p:spPr>
          <a:xfrm>
            <a:off x="788534" y="2962728"/>
            <a:ext cx="2564266" cy="881139"/>
          </a:xfrm>
          <a:prstGeom prst="rect">
            <a:avLst/>
          </a:prstGeom>
        </p:spPr>
        <p:txBody>
          <a:bodyPr wrap="square">
            <a:spAutoFit/>
          </a:bodyPr>
          <a:lstStyle/>
          <a:p>
            <a:pPr algn="ctr" fontAlgn="base">
              <a:lnSpc>
                <a:spcPct val="150000"/>
              </a:lnSpc>
              <a:spcBef>
                <a:spcPct val="0"/>
              </a:spcBef>
              <a:spcAft>
                <a:spcPct val="0"/>
              </a:spcAft>
            </a:pPr>
            <a:r>
              <a:rPr lang="zh-CN" altLang="en-US" dirty="0">
                <a:solidFill>
                  <a:srgbClr val="102B49"/>
                </a:solidFill>
                <a:ea typeface="+mn-ea"/>
                <a:sym typeface="+mn-lt"/>
              </a:rPr>
              <a:t>在此输入正文内容</a:t>
            </a:r>
          </a:p>
          <a:p>
            <a:pPr algn="ctr" fontAlgn="base">
              <a:lnSpc>
                <a:spcPct val="150000"/>
              </a:lnSpc>
              <a:spcBef>
                <a:spcPct val="0"/>
              </a:spcBef>
              <a:spcAft>
                <a:spcPct val="0"/>
              </a:spcAft>
            </a:pPr>
            <a:r>
              <a:rPr lang="zh-CN" altLang="en-US" dirty="0">
                <a:solidFill>
                  <a:srgbClr val="102B49"/>
                </a:solidFill>
                <a:ea typeface="+mn-ea"/>
                <a:sym typeface="+mn-lt"/>
              </a:rPr>
              <a:t>在此输入正文内容</a:t>
            </a:r>
          </a:p>
        </p:txBody>
      </p:sp>
      <p:sp>
        <p:nvSpPr>
          <p:cNvPr id="17" name="OfficePLUS.cn-12">
            <a:extLst>
              <a:ext uri="{FF2B5EF4-FFF2-40B4-BE49-F238E27FC236}">
                <a16:creationId xmlns:a16="http://schemas.microsoft.com/office/drawing/2014/main" id="{A4B6B756-450B-44E8-B262-D2F6DB422A14}"/>
              </a:ext>
            </a:extLst>
          </p:cNvPr>
          <p:cNvSpPr/>
          <p:nvPr/>
        </p:nvSpPr>
        <p:spPr>
          <a:xfrm>
            <a:off x="439284" y="4066955"/>
            <a:ext cx="3262766" cy="700576"/>
          </a:xfrm>
          <a:prstGeom prst="rect">
            <a:avLst/>
          </a:prstGeom>
        </p:spPr>
        <p:txBody>
          <a:bodyPr wrap="square">
            <a:spAutoFit/>
          </a:bodyPr>
          <a:lstStyle/>
          <a:p>
            <a:pPr algn="ctr">
              <a:lnSpc>
                <a:spcPct val="150000"/>
              </a:lnSpc>
            </a:pPr>
            <a:r>
              <a:rPr lang="en-US" altLang="zh-CN" sz="1400" cap="all" dirty="0">
                <a:solidFill>
                  <a:schemeClr val="bg1">
                    <a:lumMod val="65000"/>
                  </a:schemeClr>
                </a:solidFill>
                <a:sym typeface="+mn-lt"/>
              </a:rPr>
              <a:t>Please enter your title</a:t>
            </a:r>
          </a:p>
          <a:p>
            <a:pPr algn="ctr">
              <a:lnSpc>
                <a:spcPct val="150000"/>
              </a:lnSpc>
            </a:pPr>
            <a:r>
              <a:rPr lang="en-US" altLang="zh-CN" sz="1400" cap="all" dirty="0">
                <a:solidFill>
                  <a:schemeClr val="bg1">
                    <a:lumMod val="65000"/>
                  </a:schemeClr>
                </a:solidFill>
                <a:sym typeface="+mn-lt"/>
              </a:rPr>
              <a:t>Please enter your title</a:t>
            </a:r>
            <a:endParaRPr lang="zh-CN" altLang="en-US" sz="1400" cap="all" dirty="0">
              <a:solidFill>
                <a:schemeClr val="bg1">
                  <a:lumMod val="65000"/>
                </a:schemeClr>
              </a:solidFill>
              <a:sym typeface="+mn-lt"/>
            </a:endParaRPr>
          </a:p>
        </p:txBody>
      </p:sp>
      <p:sp>
        <p:nvSpPr>
          <p:cNvPr id="18" name="OfficePLUS.cn-13">
            <a:extLst>
              <a:ext uri="{FF2B5EF4-FFF2-40B4-BE49-F238E27FC236}">
                <a16:creationId xmlns:a16="http://schemas.microsoft.com/office/drawing/2014/main" id="{7052661B-C655-4FA5-9E14-F6648AEBB962}"/>
              </a:ext>
            </a:extLst>
          </p:cNvPr>
          <p:cNvSpPr/>
          <p:nvPr/>
        </p:nvSpPr>
        <p:spPr>
          <a:xfrm>
            <a:off x="4331834" y="2962728"/>
            <a:ext cx="2564266" cy="881139"/>
          </a:xfrm>
          <a:prstGeom prst="rect">
            <a:avLst/>
          </a:prstGeom>
        </p:spPr>
        <p:txBody>
          <a:bodyPr wrap="square">
            <a:spAutoFit/>
          </a:bodyPr>
          <a:lstStyle/>
          <a:p>
            <a:pPr algn="ctr" fontAlgn="base">
              <a:lnSpc>
                <a:spcPct val="150000"/>
              </a:lnSpc>
              <a:spcBef>
                <a:spcPct val="0"/>
              </a:spcBef>
              <a:spcAft>
                <a:spcPct val="0"/>
              </a:spcAft>
            </a:pPr>
            <a:r>
              <a:rPr lang="zh-CN" altLang="en-US" dirty="0">
                <a:solidFill>
                  <a:srgbClr val="102B49"/>
                </a:solidFill>
                <a:ea typeface="+mn-ea"/>
                <a:sym typeface="+mn-lt"/>
              </a:rPr>
              <a:t>在此输入正文内容</a:t>
            </a:r>
          </a:p>
          <a:p>
            <a:pPr algn="ctr" fontAlgn="base">
              <a:lnSpc>
                <a:spcPct val="150000"/>
              </a:lnSpc>
              <a:spcBef>
                <a:spcPct val="0"/>
              </a:spcBef>
              <a:spcAft>
                <a:spcPct val="0"/>
              </a:spcAft>
            </a:pPr>
            <a:r>
              <a:rPr lang="zh-CN" altLang="en-US" dirty="0">
                <a:solidFill>
                  <a:srgbClr val="102B49"/>
                </a:solidFill>
                <a:ea typeface="+mn-ea"/>
                <a:sym typeface="+mn-lt"/>
              </a:rPr>
              <a:t>在此输入正文内容</a:t>
            </a:r>
          </a:p>
        </p:txBody>
      </p:sp>
      <p:sp>
        <p:nvSpPr>
          <p:cNvPr id="19" name="OfficePLUS.cn-14">
            <a:extLst>
              <a:ext uri="{FF2B5EF4-FFF2-40B4-BE49-F238E27FC236}">
                <a16:creationId xmlns:a16="http://schemas.microsoft.com/office/drawing/2014/main" id="{8BC5A309-1126-43A9-B8D0-42DB31E026AA}"/>
              </a:ext>
            </a:extLst>
          </p:cNvPr>
          <p:cNvSpPr/>
          <p:nvPr/>
        </p:nvSpPr>
        <p:spPr>
          <a:xfrm>
            <a:off x="3982584" y="4066955"/>
            <a:ext cx="3262766" cy="700576"/>
          </a:xfrm>
          <a:prstGeom prst="rect">
            <a:avLst/>
          </a:prstGeom>
        </p:spPr>
        <p:txBody>
          <a:bodyPr wrap="square">
            <a:spAutoFit/>
          </a:bodyPr>
          <a:lstStyle/>
          <a:p>
            <a:pPr algn="ctr">
              <a:lnSpc>
                <a:spcPct val="150000"/>
              </a:lnSpc>
            </a:pPr>
            <a:r>
              <a:rPr lang="en-US" altLang="zh-CN" sz="1400" cap="all" dirty="0">
                <a:solidFill>
                  <a:schemeClr val="bg1">
                    <a:lumMod val="65000"/>
                  </a:schemeClr>
                </a:solidFill>
                <a:sym typeface="+mn-lt"/>
              </a:rPr>
              <a:t>Please enter your title</a:t>
            </a:r>
          </a:p>
          <a:p>
            <a:pPr algn="ctr">
              <a:lnSpc>
                <a:spcPct val="150000"/>
              </a:lnSpc>
            </a:pPr>
            <a:r>
              <a:rPr lang="en-US" altLang="zh-CN" sz="1400" cap="all" dirty="0">
                <a:solidFill>
                  <a:schemeClr val="bg1">
                    <a:lumMod val="65000"/>
                  </a:schemeClr>
                </a:solidFill>
                <a:sym typeface="+mn-lt"/>
              </a:rPr>
              <a:t>Please enter your title</a:t>
            </a:r>
            <a:endParaRPr lang="zh-CN" altLang="en-US" sz="1400" cap="all" dirty="0">
              <a:solidFill>
                <a:schemeClr val="bg1">
                  <a:lumMod val="65000"/>
                </a:schemeClr>
              </a:solidFill>
              <a:sym typeface="+mn-lt"/>
            </a:endParaRPr>
          </a:p>
        </p:txBody>
      </p:sp>
      <p:sp>
        <p:nvSpPr>
          <p:cNvPr id="8" name="OfficePLUS.cn-15">
            <a:extLst>
              <a:ext uri="{FF2B5EF4-FFF2-40B4-BE49-F238E27FC236}">
                <a16:creationId xmlns:a16="http://schemas.microsoft.com/office/drawing/2014/main" id="{4B5B061F-DD28-4B07-BE44-491E0C49CDD8}"/>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2192483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a:extLst>
              <a:ext uri="{FF2B5EF4-FFF2-40B4-BE49-F238E27FC236}">
                <a16:creationId xmlns:a16="http://schemas.microsoft.com/office/drawing/2014/main" id="{CEC7C78E-C8F2-4FA6-99F3-EB3D745DA3BD}"/>
              </a:ext>
            </a:extLst>
          </p:cNvPr>
          <p:cNvGrpSpPr/>
          <p:nvPr/>
        </p:nvGrpSpPr>
        <p:grpSpPr>
          <a:xfrm>
            <a:off x="247650" y="228600"/>
            <a:ext cx="11696700" cy="6400800"/>
            <a:chOff x="247650" y="228600"/>
            <a:chExt cx="11696700" cy="6400800"/>
          </a:xfrm>
        </p:grpSpPr>
        <p:sp>
          <p:nvSpPr>
            <p:cNvPr id="3" name="OfficePLUS.cn-1-1">
              <a:extLst>
                <a:ext uri="{FF2B5EF4-FFF2-40B4-BE49-F238E27FC236}">
                  <a16:creationId xmlns:a16="http://schemas.microsoft.com/office/drawing/2014/main" id="{1A0812F4-7BF9-4EFD-BC5D-39CB93A2B943}"/>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4" name="OfficePLUS.cn-1-2">
              <a:extLst>
                <a:ext uri="{FF2B5EF4-FFF2-40B4-BE49-F238E27FC236}">
                  <a16:creationId xmlns:a16="http://schemas.microsoft.com/office/drawing/2014/main" id="{BE335E14-BC4E-46CE-A464-A34F6F7D72E6}"/>
                </a:ext>
              </a:extLst>
            </p:cNvPr>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ea typeface="微软雅黑"/>
                <a:cs typeface="+mn-cs"/>
                <a:sym typeface="+mn-lt"/>
              </a:endParaRPr>
            </a:p>
          </p:txBody>
        </p:sp>
      </p:grpSp>
      <p:sp>
        <p:nvSpPr>
          <p:cNvPr id="5" name="OfficePLUS.cn-2">
            <a:extLst>
              <a:ext uri="{FF2B5EF4-FFF2-40B4-BE49-F238E27FC236}">
                <a16:creationId xmlns:a16="http://schemas.microsoft.com/office/drawing/2014/main" id="{84122A8D-925F-490A-BFAE-BFC95CE03149}"/>
              </a:ext>
            </a:extLst>
          </p:cNvPr>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3">
            <a:extLst>
              <a:ext uri="{FF2B5EF4-FFF2-40B4-BE49-F238E27FC236}">
                <a16:creationId xmlns:a16="http://schemas.microsoft.com/office/drawing/2014/main" id="{1A7FFB35-E9C3-4224-B967-86EE7369E7B4}"/>
              </a:ext>
            </a:extLst>
          </p:cNvPr>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pic>
        <p:nvPicPr>
          <p:cNvPr id="9" name="OfficePLUS.cn-4">
            <a:extLst>
              <a:ext uri="{FF2B5EF4-FFF2-40B4-BE49-F238E27FC236}">
                <a16:creationId xmlns:a16="http://schemas.microsoft.com/office/drawing/2014/main" id="{CABB3371-8DD2-4D2B-B223-922CA118F8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450" y="1809750"/>
            <a:ext cx="2432050" cy="2432050"/>
          </a:xfrm>
          <a:prstGeom prst="rect">
            <a:avLst/>
          </a:prstGeom>
        </p:spPr>
      </p:pic>
      <p:sp>
        <p:nvSpPr>
          <p:cNvPr id="11" name="OfficePLUS.cn-5">
            <a:extLst>
              <a:ext uri="{FF2B5EF4-FFF2-40B4-BE49-F238E27FC236}">
                <a16:creationId xmlns:a16="http://schemas.microsoft.com/office/drawing/2014/main" id="{37884B7B-8651-4917-8A46-154DBE158F3F}"/>
              </a:ext>
            </a:extLst>
          </p:cNvPr>
          <p:cNvSpPr txBox="1"/>
          <p:nvPr/>
        </p:nvSpPr>
        <p:spPr>
          <a:xfrm>
            <a:off x="1155656" y="4502318"/>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algn="ctr"/>
            <a:r>
              <a:rPr lang="zh-CN" altLang="en-US" dirty="0">
                <a:solidFill>
                  <a:schemeClr val="tx1"/>
                </a:solidFill>
                <a:ea typeface="微软雅黑" panose="020B0503020204020204" pitchFamily="34" charset="-122"/>
                <a:sym typeface="+mn-lt"/>
              </a:rPr>
              <a:t>在此输入标题</a:t>
            </a:r>
          </a:p>
        </p:txBody>
      </p:sp>
      <p:sp>
        <p:nvSpPr>
          <p:cNvPr id="13" name="OfficePLUS.cn-6">
            <a:extLst>
              <a:ext uri="{FF2B5EF4-FFF2-40B4-BE49-F238E27FC236}">
                <a16:creationId xmlns:a16="http://schemas.microsoft.com/office/drawing/2014/main" id="{DDECE217-944C-451E-AD0D-1C412941EB41}"/>
              </a:ext>
            </a:extLst>
          </p:cNvPr>
          <p:cNvSpPr/>
          <p:nvPr/>
        </p:nvSpPr>
        <p:spPr>
          <a:xfrm>
            <a:off x="1163678" y="4821086"/>
            <a:ext cx="1938337" cy="701346"/>
          </a:xfrm>
          <a:prstGeom prst="rect">
            <a:avLst/>
          </a:prstGeom>
        </p:spPr>
        <p:txBody>
          <a:bodyPr wrap="square">
            <a:spAutoFit/>
          </a:bodyPr>
          <a:lstStyle/>
          <a:p>
            <a:pPr algn="ctr" fontAlgn="base">
              <a:lnSpc>
                <a:spcPct val="150000"/>
              </a:lnSpc>
              <a:spcBef>
                <a:spcPct val="0"/>
              </a:spcBef>
              <a:spcAft>
                <a:spcPct val="0"/>
              </a:spcAft>
            </a:pPr>
            <a:r>
              <a:rPr lang="zh-CN" altLang="en-US" sz="1400" dirty="0">
                <a:ea typeface="+mn-ea"/>
                <a:sym typeface="+mn-lt"/>
              </a:rPr>
              <a:t>在此输入正文内容</a:t>
            </a:r>
          </a:p>
          <a:p>
            <a:pPr algn="ctr" fontAlgn="base">
              <a:lnSpc>
                <a:spcPct val="150000"/>
              </a:lnSpc>
              <a:spcBef>
                <a:spcPct val="0"/>
              </a:spcBef>
              <a:spcAft>
                <a:spcPct val="0"/>
              </a:spcAft>
            </a:pPr>
            <a:r>
              <a:rPr lang="zh-CN" altLang="en-US" sz="1400" dirty="0">
                <a:ea typeface="+mn-ea"/>
                <a:sym typeface="+mn-lt"/>
              </a:rPr>
              <a:t>在此输入正文内容</a:t>
            </a:r>
          </a:p>
        </p:txBody>
      </p:sp>
      <p:sp>
        <p:nvSpPr>
          <p:cNvPr id="15" name="OfficePLUS.cn-7">
            <a:extLst>
              <a:ext uri="{FF2B5EF4-FFF2-40B4-BE49-F238E27FC236}">
                <a16:creationId xmlns:a16="http://schemas.microsoft.com/office/drawing/2014/main" id="{5AEF8670-1EF3-4033-A400-F84FD5232C90}"/>
              </a:ext>
            </a:extLst>
          </p:cNvPr>
          <p:cNvSpPr txBox="1"/>
          <p:nvPr/>
        </p:nvSpPr>
        <p:spPr>
          <a:xfrm>
            <a:off x="3759156" y="4502318"/>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algn="ctr"/>
            <a:r>
              <a:rPr lang="zh-CN" altLang="en-US" dirty="0">
                <a:solidFill>
                  <a:schemeClr val="tx1"/>
                </a:solidFill>
                <a:ea typeface="微软雅黑" panose="020B0503020204020204" pitchFamily="34" charset="-122"/>
                <a:sym typeface="+mn-lt"/>
              </a:rPr>
              <a:t>在此输入标题</a:t>
            </a:r>
          </a:p>
        </p:txBody>
      </p:sp>
      <p:sp>
        <p:nvSpPr>
          <p:cNvPr id="17" name="OfficePLUS.cn-8">
            <a:extLst>
              <a:ext uri="{FF2B5EF4-FFF2-40B4-BE49-F238E27FC236}">
                <a16:creationId xmlns:a16="http://schemas.microsoft.com/office/drawing/2014/main" id="{E72B4A34-56FF-4B2D-9078-B428869F76B1}"/>
              </a:ext>
            </a:extLst>
          </p:cNvPr>
          <p:cNvSpPr/>
          <p:nvPr/>
        </p:nvSpPr>
        <p:spPr>
          <a:xfrm>
            <a:off x="3767178" y="4821086"/>
            <a:ext cx="1938337" cy="701346"/>
          </a:xfrm>
          <a:prstGeom prst="rect">
            <a:avLst/>
          </a:prstGeom>
        </p:spPr>
        <p:txBody>
          <a:bodyPr wrap="square">
            <a:spAutoFit/>
          </a:bodyPr>
          <a:lstStyle/>
          <a:p>
            <a:pPr algn="ctr" fontAlgn="base">
              <a:lnSpc>
                <a:spcPct val="150000"/>
              </a:lnSpc>
              <a:spcBef>
                <a:spcPct val="0"/>
              </a:spcBef>
              <a:spcAft>
                <a:spcPct val="0"/>
              </a:spcAft>
            </a:pPr>
            <a:r>
              <a:rPr lang="zh-CN" altLang="en-US" sz="1400" dirty="0">
                <a:ea typeface="+mn-ea"/>
                <a:sym typeface="+mn-lt"/>
              </a:rPr>
              <a:t>在此输入正文内容</a:t>
            </a:r>
          </a:p>
          <a:p>
            <a:pPr algn="ctr" fontAlgn="base">
              <a:lnSpc>
                <a:spcPct val="150000"/>
              </a:lnSpc>
              <a:spcBef>
                <a:spcPct val="0"/>
              </a:spcBef>
              <a:spcAft>
                <a:spcPct val="0"/>
              </a:spcAft>
            </a:pPr>
            <a:r>
              <a:rPr lang="zh-CN" altLang="en-US" sz="1400" dirty="0">
                <a:ea typeface="+mn-ea"/>
                <a:sym typeface="+mn-lt"/>
              </a:rPr>
              <a:t>在此输入正文内容</a:t>
            </a:r>
          </a:p>
        </p:txBody>
      </p:sp>
      <p:sp>
        <p:nvSpPr>
          <p:cNvPr id="19" name="OfficePLUS.cn-9">
            <a:extLst>
              <a:ext uri="{FF2B5EF4-FFF2-40B4-BE49-F238E27FC236}">
                <a16:creationId xmlns:a16="http://schemas.microsoft.com/office/drawing/2014/main" id="{DC677288-8932-4620-9D6C-5DA64948DC2B}"/>
              </a:ext>
            </a:extLst>
          </p:cNvPr>
          <p:cNvSpPr txBox="1"/>
          <p:nvPr/>
        </p:nvSpPr>
        <p:spPr>
          <a:xfrm>
            <a:off x="6426156" y="4502318"/>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algn="ctr"/>
            <a:r>
              <a:rPr lang="zh-CN" altLang="en-US" dirty="0">
                <a:solidFill>
                  <a:schemeClr val="tx1"/>
                </a:solidFill>
                <a:ea typeface="微软雅黑" panose="020B0503020204020204" pitchFamily="34" charset="-122"/>
                <a:sym typeface="+mn-lt"/>
              </a:rPr>
              <a:t>在此输入标题</a:t>
            </a:r>
          </a:p>
        </p:txBody>
      </p:sp>
      <p:sp>
        <p:nvSpPr>
          <p:cNvPr id="21" name="OfficePLUS.cn-10">
            <a:extLst>
              <a:ext uri="{FF2B5EF4-FFF2-40B4-BE49-F238E27FC236}">
                <a16:creationId xmlns:a16="http://schemas.microsoft.com/office/drawing/2014/main" id="{8F2077D6-5CA7-4110-8FEC-40597D5570AB}"/>
              </a:ext>
            </a:extLst>
          </p:cNvPr>
          <p:cNvSpPr/>
          <p:nvPr/>
        </p:nvSpPr>
        <p:spPr>
          <a:xfrm>
            <a:off x="6434178" y="4821086"/>
            <a:ext cx="1938337" cy="701346"/>
          </a:xfrm>
          <a:prstGeom prst="rect">
            <a:avLst/>
          </a:prstGeom>
        </p:spPr>
        <p:txBody>
          <a:bodyPr wrap="square">
            <a:spAutoFit/>
          </a:bodyPr>
          <a:lstStyle/>
          <a:p>
            <a:pPr algn="ctr" fontAlgn="base">
              <a:lnSpc>
                <a:spcPct val="150000"/>
              </a:lnSpc>
              <a:spcBef>
                <a:spcPct val="0"/>
              </a:spcBef>
              <a:spcAft>
                <a:spcPct val="0"/>
              </a:spcAft>
            </a:pPr>
            <a:r>
              <a:rPr lang="zh-CN" altLang="en-US" sz="1400" dirty="0">
                <a:ea typeface="+mn-ea"/>
                <a:sym typeface="+mn-lt"/>
              </a:rPr>
              <a:t>在此输入正文内容</a:t>
            </a:r>
          </a:p>
          <a:p>
            <a:pPr algn="ctr" fontAlgn="base">
              <a:lnSpc>
                <a:spcPct val="150000"/>
              </a:lnSpc>
              <a:spcBef>
                <a:spcPct val="0"/>
              </a:spcBef>
              <a:spcAft>
                <a:spcPct val="0"/>
              </a:spcAft>
            </a:pPr>
            <a:r>
              <a:rPr lang="zh-CN" altLang="en-US" sz="1400" dirty="0">
                <a:ea typeface="+mn-ea"/>
                <a:sym typeface="+mn-lt"/>
              </a:rPr>
              <a:t>在此输入正文内容</a:t>
            </a:r>
          </a:p>
        </p:txBody>
      </p:sp>
      <p:sp>
        <p:nvSpPr>
          <p:cNvPr id="23" name="OfficePLUS.cn-11">
            <a:extLst>
              <a:ext uri="{FF2B5EF4-FFF2-40B4-BE49-F238E27FC236}">
                <a16:creationId xmlns:a16="http://schemas.microsoft.com/office/drawing/2014/main" id="{E3AF2B76-D08F-4FF8-AA0B-2059274C3618}"/>
              </a:ext>
            </a:extLst>
          </p:cNvPr>
          <p:cNvSpPr txBox="1"/>
          <p:nvPr/>
        </p:nvSpPr>
        <p:spPr>
          <a:xfrm>
            <a:off x="8991556" y="4502318"/>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algn="ctr"/>
            <a:r>
              <a:rPr lang="zh-CN" altLang="en-US" dirty="0">
                <a:solidFill>
                  <a:schemeClr val="tx1"/>
                </a:solidFill>
                <a:ea typeface="微软雅黑" panose="020B0503020204020204" pitchFamily="34" charset="-122"/>
                <a:sym typeface="+mn-lt"/>
              </a:rPr>
              <a:t>在此输入标题</a:t>
            </a:r>
          </a:p>
        </p:txBody>
      </p:sp>
      <p:sp>
        <p:nvSpPr>
          <p:cNvPr id="25" name="OfficePLUS.cn-12">
            <a:extLst>
              <a:ext uri="{FF2B5EF4-FFF2-40B4-BE49-F238E27FC236}">
                <a16:creationId xmlns:a16="http://schemas.microsoft.com/office/drawing/2014/main" id="{3B8ECC32-C4B0-4671-913A-E156135B6C79}"/>
              </a:ext>
            </a:extLst>
          </p:cNvPr>
          <p:cNvSpPr/>
          <p:nvPr/>
        </p:nvSpPr>
        <p:spPr>
          <a:xfrm>
            <a:off x="8999578" y="4821086"/>
            <a:ext cx="1938337" cy="701346"/>
          </a:xfrm>
          <a:prstGeom prst="rect">
            <a:avLst/>
          </a:prstGeom>
        </p:spPr>
        <p:txBody>
          <a:bodyPr wrap="square">
            <a:spAutoFit/>
          </a:bodyPr>
          <a:lstStyle/>
          <a:p>
            <a:pPr algn="ctr" fontAlgn="base">
              <a:lnSpc>
                <a:spcPct val="150000"/>
              </a:lnSpc>
              <a:spcBef>
                <a:spcPct val="0"/>
              </a:spcBef>
              <a:spcAft>
                <a:spcPct val="0"/>
              </a:spcAft>
            </a:pPr>
            <a:r>
              <a:rPr lang="zh-CN" altLang="en-US" sz="1400" dirty="0">
                <a:ea typeface="+mn-ea"/>
                <a:sym typeface="+mn-lt"/>
              </a:rPr>
              <a:t>在此输入正文内容</a:t>
            </a:r>
          </a:p>
          <a:p>
            <a:pPr algn="ctr" fontAlgn="base">
              <a:lnSpc>
                <a:spcPct val="150000"/>
              </a:lnSpc>
              <a:spcBef>
                <a:spcPct val="0"/>
              </a:spcBef>
              <a:spcAft>
                <a:spcPct val="0"/>
              </a:spcAft>
            </a:pPr>
            <a:r>
              <a:rPr lang="zh-CN" altLang="en-US" sz="1400" dirty="0">
                <a:ea typeface="+mn-ea"/>
                <a:sym typeface="+mn-lt"/>
              </a:rPr>
              <a:t>在此输入正文内容</a:t>
            </a:r>
          </a:p>
        </p:txBody>
      </p:sp>
      <p:pic>
        <p:nvPicPr>
          <p:cNvPr id="27" name="OfficePLUS.cn-13">
            <a:extLst>
              <a:ext uri="{FF2B5EF4-FFF2-40B4-BE49-F238E27FC236}">
                <a16:creationId xmlns:a16="http://schemas.microsoft.com/office/drawing/2014/main" id="{689A122C-73A6-4D5F-AC51-BF820EE615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6950" y="1885950"/>
            <a:ext cx="2381250" cy="2381250"/>
          </a:xfrm>
          <a:prstGeom prst="rect">
            <a:avLst/>
          </a:prstGeom>
        </p:spPr>
      </p:pic>
      <p:pic>
        <p:nvPicPr>
          <p:cNvPr id="29" name="OfficePLUS.cn-14">
            <a:extLst>
              <a:ext uri="{FF2B5EF4-FFF2-40B4-BE49-F238E27FC236}">
                <a16:creationId xmlns:a16="http://schemas.microsoft.com/office/drawing/2014/main" id="{B27E8832-EF68-41B0-BF1B-CBA877985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4600" y="1981200"/>
            <a:ext cx="2171700" cy="2171700"/>
          </a:xfrm>
          <a:prstGeom prst="rect">
            <a:avLst/>
          </a:prstGeom>
        </p:spPr>
      </p:pic>
      <p:pic>
        <p:nvPicPr>
          <p:cNvPr id="31" name="OfficePLUS.cn-15">
            <a:extLst>
              <a:ext uri="{FF2B5EF4-FFF2-40B4-BE49-F238E27FC236}">
                <a16:creationId xmlns:a16="http://schemas.microsoft.com/office/drawing/2014/main" id="{A6036866-00BC-4180-AD7E-5A132D5C9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4300" y="2070100"/>
            <a:ext cx="2076450" cy="2076450"/>
          </a:xfrm>
          <a:prstGeom prst="rect">
            <a:avLst/>
          </a:prstGeom>
        </p:spPr>
      </p:pic>
      <p:sp>
        <p:nvSpPr>
          <p:cNvPr id="8" name="OfficePLUS.cn-16">
            <a:extLst>
              <a:ext uri="{FF2B5EF4-FFF2-40B4-BE49-F238E27FC236}">
                <a16:creationId xmlns:a16="http://schemas.microsoft.com/office/drawing/2014/main" id="{FBC29DA6-3A8B-4048-A624-D3673EBA7862}"/>
              </a:ext>
            </a:extLst>
          </p:cNvPr>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extLst>
      <p:ext uri="{BB962C8B-B14F-4D97-AF65-F5344CB8AC3E}">
        <p14:creationId xmlns:p14="http://schemas.microsoft.com/office/powerpoint/2010/main" val="1606554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99125;"/>
</p:tagLst>
</file>

<file path=ppt/tags/tag2.xml><?xml version="1.0" encoding="utf-8"?>
<p:tagLst xmlns:a="http://schemas.openxmlformats.org/drawingml/2006/main" xmlns:r="http://schemas.openxmlformats.org/officeDocument/2006/relationships" xmlns:p="http://schemas.openxmlformats.org/presentationml/2006/main">
  <p:tag name="ISLIDE.ICON" val="#402420;#402420;#58893;#180075;"/>
</p:tagLst>
</file>

<file path=ppt/tags/tag3.xml><?xml version="1.0" encoding="utf-8"?>
<p:tagLst xmlns:a="http://schemas.openxmlformats.org/drawingml/2006/main" xmlns:r="http://schemas.openxmlformats.org/officeDocument/2006/relationships" xmlns:p="http://schemas.openxmlformats.org/presentationml/2006/main">
  <p:tag name="ISLIDE.ICON" val="#40076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ohwhfve">
      <a:majorFont>
        <a:latin typeface="微软雅黑 Light" panose="020F0302020204030204"/>
        <a:ea typeface="微软雅黑"/>
        <a:cs typeface=""/>
      </a:majorFont>
      <a:minorFont>
        <a:latin typeface="微软雅黑 Light"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4ohwhfve">
      <a:majorFont>
        <a:latin typeface="微软雅黑 Light" panose="020F0302020204030204"/>
        <a:ea typeface="微软雅黑"/>
        <a:cs typeface=""/>
      </a:majorFont>
      <a:minorFont>
        <a:latin typeface="微软雅黑 Light"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457</Words>
  <Application>Microsoft Office PowerPoint</Application>
  <PresentationFormat>宽屏</PresentationFormat>
  <Paragraphs>121</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18</vt:i4>
      </vt:variant>
    </vt:vector>
  </HeadingPairs>
  <TitlesOfParts>
    <vt:vector size="25" baseType="lpstr">
      <vt:lpstr>微软雅黑</vt:lpstr>
      <vt:lpstr>微软雅黑 Light</vt:lpstr>
      <vt:lpstr>Arial</vt:lpstr>
      <vt:lpstr>Century Gothic</vt:lpstr>
      <vt:lpstr>Segoe UI Light</vt:lpstr>
      <vt:lpstr>1_Office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宏泽</dc:creator>
  <cp:lastModifiedBy>叶 宏泽</cp:lastModifiedBy>
  <cp:revision>32</cp:revision>
  <dcterms:created xsi:type="dcterms:W3CDTF">2020-08-26T05:38:35Z</dcterms:created>
  <dcterms:modified xsi:type="dcterms:W3CDTF">2020-08-28T05:11:55Z</dcterms:modified>
</cp:coreProperties>
</file>